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50" r:id="rId4"/>
    <p:sldMasterId id="2147483682" r:id="rId5"/>
    <p:sldMasterId id="2147483695" r:id="rId6"/>
  </p:sldMasterIdLst>
  <p:notesMasterIdLst>
    <p:notesMasterId r:id="rId43"/>
  </p:notesMasterIdLst>
  <p:handoutMasterIdLst>
    <p:handoutMasterId r:id="rId44"/>
  </p:handoutMasterIdLst>
  <p:sldIdLst>
    <p:sldId id="256" r:id="rId7"/>
    <p:sldId id="352" r:id="rId8"/>
    <p:sldId id="353" r:id="rId9"/>
    <p:sldId id="286" r:id="rId10"/>
    <p:sldId id="311" r:id="rId11"/>
    <p:sldId id="281" r:id="rId12"/>
    <p:sldId id="292" r:id="rId13"/>
    <p:sldId id="264" r:id="rId14"/>
    <p:sldId id="305" r:id="rId15"/>
    <p:sldId id="313" r:id="rId16"/>
    <p:sldId id="296" r:id="rId17"/>
    <p:sldId id="356" r:id="rId18"/>
    <p:sldId id="357" r:id="rId19"/>
    <p:sldId id="358" r:id="rId20"/>
    <p:sldId id="360" r:id="rId21"/>
    <p:sldId id="361" r:id="rId22"/>
    <p:sldId id="362" r:id="rId23"/>
    <p:sldId id="363" r:id="rId24"/>
    <p:sldId id="364" r:id="rId25"/>
    <p:sldId id="308" r:id="rId26"/>
    <p:sldId id="307" r:id="rId27"/>
    <p:sldId id="309" r:id="rId28"/>
    <p:sldId id="306" r:id="rId29"/>
    <p:sldId id="320" r:id="rId30"/>
    <p:sldId id="321" r:id="rId31"/>
    <p:sldId id="365" r:id="rId32"/>
    <p:sldId id="366" r:id="rId33"/>
    <p:sldId id="372" r:id="rId34"/>
    <p:sldId id="295" r:id="rId35"/>
    <p:sldId id="368" r:id="rId36"/>
    <p:sldId id="369" r:id="rId37"/>
    <p:sldId id="370" r:id="rId38"/>
    <p:sldId id="374" r:id="rId39"/>
    <p:sldId id="371" r:id="rId40"/>
    <p:sldId id="373" r:id="rId41"/>
    <p:sldId id="302" r:id="rId42"/>
  </p:sldIdLst>
  <p:sldSz cx="14633575" cy="8231188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Lucida Sans Unicode" panose="020B0602030504020204" pitchFamily="34" charset="0"/>
      <p:regular r:id="rId49"/>
    </p:embeddedFont>
    <p:embeddedFont>
      <p:font typeface="Times" panose="02020603050405020304" pitchFamily="18" charset="0"/>
      <p:regular r:id="rId50"/>
      <p:bold r:id="rId51"/>
      <p:italic r:id="rId52"/>
      <p:boldItalic r:id="rId53"/>
    </p:embeddedFont>
    <p:embeddedFont>
      <p:font typeface="TradeGothic LT" panose="02000503020000020004" pitchFamily="2" charset="0"/>
      <p:regular r:id="rId54"/>
      <p:bold r:id="rId55"/>
      <p:italic r:id="rId56"/>
      <p:boldItalic r:id="rId57"/>
    </p:embeddedFont>
    <p:embeddedFont>
      <p:font typeface="TradeGothic LT Bold" panose="02000806050000020004" pitchFamily="2" charset="0"/>
      <p:bold r:id="rId58"/>
      <p:boldItalic r:id="rId59"/>
    </p:embeddedFont>
    <p:embeddedFont>
      <p:font typeface="TradeGothic LT CondEighteen" panose="02000606020000020004" pitchFamily="2" charset="0"/>
      <p:regular r:id="rId60"/>
      <p:bold r:id="rId61"/>
      <p:italic r:id="rId62"/>
      <p:boldItalic r:id="rId63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43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131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320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509" algn="l" defTabSz="914377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35D0F-8DE2-4772-B8D6-5D93F7D17E1A}">
          <p14:sldIdLst>
            <p14:sldId id="256"/>
            <p14:sldId id="352"/>
            <p14:sldId id="353"/>
            <p14:sldId id="286"/>
            <p14:sldId id="311"/>
          </p14:sldIdLst>
        </p14:section>
        <p14:section name="Hardware" id="{239E729D-C5EA-4B2D-8A4C-411EDCF18AD6}">
          <p14:sldIdLst>
            <p14:sldId id="281"/>
            <p14:sldId id="292"/>
            <p14:sldId id="264"/>
            <p14:sldId id="305"/>
            <p14:sldId id="313"/>
            <p14:sldId id="296"/>
            <p14:sldId id="356"/>
            <p14:sldId id="357"/>
            <p14:sldId id="358"/>
            <p14:sldId id="360"/>
            <p14:sldId id="361"/>
            <p14:sldId id="362"/>
            <p14:sldId id="363"/>
            <p14:sldId id="364"/>
            <p14:sldId id="308"/>
            <p14:sldId id="307"/>
            <p14:sldId id="309"/>
            <p14:sldId id="306"/>
            <p14:sldId id="320"/>
            <p14:sldId id="321"/>
            <p14:sldId id="365"/>
            <p14:sldId id="366"/>
            <p14:sldId id="372"/>
            <p14:sldId id="295"/>
            <p14:sldId id="368"/>
            <p14:sldId id="369"/>
            <p14:sldId id="370"/>
            <p14:sldId id="374"/>
            <p14:sldId id="371"/>
            <p14:sldId id="373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orient="horz" pos="2593" userDrawn="1">
          <p15:clr>
            <a:srgbClr val="A4A3A4"/>
          </p15:clr>
        </p15:guide>
        <p15:guide id="4" pos="4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owell" initials="D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E6"/>
    <a:srgbClr val="80FFFF"/>
    <a:srgbClr val="00FFFF"/>
    <a:srgbClr val="005F96"/>
    <a:srgbClr val="F2E9D5"/>
    <a:srgbClr val="B0001A"/>
    <a:srgbClr val="003626"/>
    <a:srgbClr val="004832"/>
    <a:srgbClr val="004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21EA0-F294-4BF1-9565-FCEB084ABFB1}" vWet="4" dt="2024-02-05T16:00:55.534"/>
    <p1510:client id="{7CC593C6-CEDE-46D1-9CC9-718316629819}" v="256" dt="2024-02-05T16:53:47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8" autoAdjust="0"/>
  </p:normalViewPr>
  <p:slideViewPr>
    <p:cSldViewPr snapToGrid="0">
      <p:cViewPr>
        <p:scale>
          <a:sx n="75" d="100"/>
          <a:sy n="75" d="100"/>
        </p:scale>
        <p:origin x="2172" y="1324"/>
      </p:cViewPr>
      <p:guideLst>
        <p:guide orient="horz" pos="2160"/>
        <p:guide pos="5120"/>
        <p:guide orient="horz" pos="2593"/>
        <p:guide pos="4610"/>
      </p:guideLst>
    </p:cSldViewPr>
  </p:slideViewPr>
  <p:outlineViewPr>
    <p:cViewPr>
      <p:scale>
        <a:sx n="33" d="100"/>
        <a:sy n="33" d="100"/>
      </p:scale>
      <p:origin x="0" y="-237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7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well" userId="8c854f7f-d1d6-4058-999d-8d33c997d9fc" providerId="ADAL" clId="{9F534CA2-B40A-4A6B-813A-27C70F3CFD50}"/>
    <pc:docChg chg="undo custSel mod addSld delSld modSld sldOrd addSection delSection modSection">
      <pc:chgData name="David Cowell" userId="8c854f7f-d1d6-4058-999d-8d33c997d9fc" providerId="ADAL" clId="{9F534CA2-B40A-4A6B-813A-27C70F3CFD50}" dt="2021-02-08T17:42:22.652" v="2065" actId="47"/>
      <pc:docMkLst>
        <pc:docMk/>
      </pc:docMkLst>
      <pc:sldChg chg="modSp mod">
        <pc:chgData name="David Cowell" userId="8c854f7f-d1d6-4058-999d-8d33c997d9fc" providerId="ADAL" clId="{9F534CA2-B40A-4A6B-813A-27C70F3CFD50}" dt="2021-02-08T15:25:18.541" v="348" actId="20577"/>
        <pc:sldMkLst>
          <pc:docMk/>
          <pc:sldMk cId="2210198795" sldId="256"/>
        </pc:sldMkLst>
        <pc:spChg chg="mod">
          <ac:chgData name="David Cowell" userId="8c854f7f-d1d6-4058-999d-8d33c997d9fc" providerId="ADAL" clId="{9F534CA2-B40A-4A6B-813A-27C70F3CFD50}" dt="2021-02-08T15:25:18.541" v="348" actId="20577"/>
          <ac:spMkLst>
            <pc:docMk/>
            <pc:sldMk cId="2210198795" sldId="256"/>
            <ac:spMk id="3" creationId="{00000000-0000-0000-0000-000000000000}"/>
          </ac:spMkLst>
        </pc:spChg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1795146428" sldId="257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185066264" sldId="260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1885251229" sldId="261"/>
        </pc:sldMkLst>
      </pc:sldChg>
      <pc:sldChg chg="addSp delSp modSp mod">
        <pc:chgData name="David Cowell" userId="8c854f7f-d1d6-4058-999d-8d33c997d9fc" providerId="ADAL" clId="{9F534CA2-B40A-4A6B-813A-27C70F3CFD50}" dt="2021-02-08T17:36:33.215" v="2044" actId="20577"/>
        <pc:sldMkLst>
          <pc:docMk/>
          <pc:sldMk cId="3465828563" sldId="264"/>
        </pc:sldMkLst>
        <pc:spChg chg="mod">
          <ac:chgData name="David Cowell" userId="8c854f7f-d1d6-4058-999d-8d33c997d9fc" providerId="ADAL" clId="{9F534CA2-B40A-4A6B-813A-27C70F3CFD50}" dt="2021-02-08T15:06:04.970" v="290" actId="1076"/>
          <ac:spMkLst>
            <pc:docMk/>
            <pc:sldMk cId="3465828563" sldId="264"/>
            <ac:spMk id="6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5:05:46.673" v="283" actId="1076"/>
          <ac:spMkLst>
            <pc:docMk/>
            <pc:sldMk cId="3465828563" sldId="264"/>
            <ac:spMk id="8" creationId="{00000000-0000-0000-0000-000000000000}"/>
          </ac:spMkLst>
        </pc:spChg>
        <pc:graphicFrameChg chg="add mod modGraphic">
          <ac:chgData name="David Cowell" userId="8c854f7f-d1d6-4058-999d-8d33c997d9fc" providerId="ADAL" clId="{9F534CA2-B40A-4A6B-813A-27C70F3CFD50}" dt="2021-02-08T17:36:33.215" v="2044" actId="20577"/>
          <ac:graphicFrameMkLst>
            <pc:docMk/>
            <pc:sldMk cId="3465828563" sldId="264"/>
            <ac:graphicFrameMk id="11" creationId="{63700C7F-1FA8-42A7-84FE-74A28C7DE0CB}"/>
          </ac:graphicFrameMkLst>
        </pc:graphicFrameChg>
        <pc:picChg chg="mod">
          <ac:chgData name="David Cowell" userId="8c854f7f-d1d6-4058-999d-8d33c997d9fc" providerId="ADAL" clId="{9F534CA2-B40A-4A6B-813A-27C70F3CFD50}" dt="2021-02-08T15:03:56.029" v="257" actId="1037"/>
          <ac:picMkLst>
            <pc:docMk/>
            <pc:sldMk cId="3465828563" sldId="264"/>
            <ac:picMk id="3" creationId="{00000000-0000-0000-0000-000000000000}"/>
          </ac:picMkLst>
        </pc:picChg>
        <pc:picChg chg="add del mod">
          <ac:chgData name="David Cowell" userId="8c854f7f-d1d6-4058-999d-8d33c997d9fc" providerId="ADAL" clId="{9F534CA2-B40A-4A6B-813A-27C70F3CFD50}" dt="2021-02-08T15:04:02.933" v="259" actId="1076"/>
          <ac:picMkLst>
            <pc:docMk/>
            <pc:sldMk cId="3465828563" sldId="264"/>
            <ac:picMk id="7" creationId="{00000000-0000-0000-0000-000000000000}"/>
          </ac:picMkLst>
        </pc:picChg>
        <pc:cxnChg chg="mod">
          <ac:chgData name="David Cowell" userId="8c854f7f-d1d6-4058-999d-8d33c997d9fc" providerId="ADAL" clId="{9F534CA2-B40A-4A6B-813A-27C70F3CFD50}" dt="2021-02-08T15:04:00.244" v="258" actId="14100"/>
          <ac:cxnSpMkLst>
            <pc:docMk/>
            <pc:sldMk cId="3465828563" sldId="264"/>
            <ac:cxnSpMk id="5" creationId="{00000000-0000-0000-0000-000000000000}"/>
          </ac:cxnSpMkLst>
        </pc:cxnChg>
      </pc:sldChg>
      <pc:sldChg chg="addSp delSp modSp add del mod modAnim">
        <pc:chgData name="David Cowell" userId="8c854f7f-d1d6-4058-999d-8d33c997d9fc" providerId="ADAL" clId="{9F534CA2-B40A-4A6B-813A-27C70F3CFD50}" dt="2021-02-08T17:41:37.924" v="2057" actId="47"/>
        <pc:sldMkLst>
          <pc:docMk/>
          <pc:sldMk cId="786866731" sldId="270"/>
        </pc:sldMkLst>
        <pc:spChg chg="mod">
          <ac:chgData name="David Cowell" userId="8c854f7f-d1d6-4058-999d-8d33c997d9fc" providerId="ADAL" clId="{9F534CA2-B40A-4A6B-813A-27C70F3CFD50}" dt="2021-02-08T17:41:33.243" v="2055" actId="21"/>
          <ac:spMkLst>
            <pc:docMk/>
            <pc:sldMk cId="786866731" sldId="270"/>
            <ac:spMk id="2" creationId="{00000000-0000-0000-0000-000000000000}"/>
          </ac:spMkLst>
        </pc:spChg>
        <pc:spChg chg="del mod">
          <ac:chgData name="David Cowell" userId="8c854f7f-d1d6-4058-999d-8d33c997d9fc" providerId="ADAL" clId="{9F534CA2-B40A-4A6B-813A-27C70F3CFD50}" dt="2021-02-08T17:41:22.199" v="2050" actId="21"/>
          <ac:spMkLst>
            <pc:docMk/>
            <pc:sldMk cId="786866731" sldId="270"/>
            <ac:spMk id="3" creationId="{00000000-0000-0000-0000-000000000000}"/>
          </ac:spMkLst>
        </pc:spChg>
        <pc:spChg chg="add del mod">
          <ac:chgData name="David Cowell" userId="8c854f7f-d1d6-4058-999d-8d33c997d9fc" providerId="ADAL" clId="{9F534CA2-B40A-4A6B-813A-27C70F3CFD50}" dt="2021-02-08T17:41:06.493" v="2046"/>
          <ac:spMkLst>
            <pc:docMk/>
            <pc:sldMk cId="786866731" sldId="270"/>
            <ac:spMk id="4" creationId="{13EBE04F-E2FA-49DD-9D1D-2C77071417CB}"/>
          </ac:spMkLst>
        </pc:spChg>
        <pc:spChg chg="add del mod">
          <ac:chgData name="David Cowell" userId="8c854f7f-d1d6-4058-999d-8d33c997d9fc" providerId="ADAL" clId="{9F534CA2-B40A-4A6B-813A-27C70F3CFD50}" dt="2021-02-08T17:41:06.493" v="2046"/>
          <ac:spMkLst>
            <pc:docMk/>
            <pc:sldMk cId="786866731" sldId="270"/>
            <ac:spMk id="5" creationId="{575C7CF9-AB26-4CE6-A638-D000BA4DF08B}"/>
          </ac:spMkLst>
        </pc:spChg>
        <pc:spChg chg="add del mod">
          <ac:chgData name="David Cowell" userId="8c854f7f-d1d6-4058-999d-8d33c997d9fc" providerId="ADAL" clId="{9F534CA2-B40A-4A6B-813A-27C70F3CFD50}" dt="2021-02-08T17:41:07.541" v="2047"/>
          <ac:spMkLst>
            <pc:docMk/>
            <pc:sldMk cId="786866731" sldId="270"/>
            <ac:spMk id="6" creationId="{9630DAAD-C54A-4022-A67F-0326B67DBF99}"/>
          </ac:spMkLst>
        </pc:spChg>
        <pc:spChg chg="add del mod">
          <ac:chgData name="David Cowell" userId="8c854f7f-d1d6-4058-999d-8d33c997d9fc" providerId="ADAL" clId="{9F534CA2-B40A-4A6B-813A-27C70F3CFD50}" dt="2021-02-08T17:41:07.541" v="2047"/>
          <ac:spMkLst>
            <pc:docMk/>
            <pc:sldMk cId="786866731" sldId="270"/>
            <ac:spMk id="7" creationId="{2C8D513E-8C68-477A-B68A-BFA7EE8503BE}"/>
          </ac:spMkLst>
        </pc:spChg>
        <pc:spChg chg="add mod">
          <ac:chgData name="David Cowell" userId="8c854f7f-d1d6-4058-999d-8d33c997d9fc" providerId="ADAL" clId="{9F534CA2-B40A-4A6B-813A-27C70F3CFD50}" dt="2021-02-08T17:41:22.199" v="2050" actId="21"/>
          <ac:spMkLst>
            <pc:docMk/>
            <pc:sldMk cId="786866731" sldId="270"/>
            <ac:spMk id="9" creationId="{C895B514-75EA-4714-B613-95C27490AA99}"/>
          </ac:spMkLst>
        </pc:spChg>
      </pc:sldChg>
      <pc:sldChg chg="addSp delSp modSp add del">
        <pc:chgData name="David Cowell" userId="8c854f7f-d1d6-4058-999d-8d33c997d9fc" providerId="ADAL" clId="{9F534CA2-B40A-4A6B-813A-27C70F3CFD50}" dt="2021-02-08T17:42:22.652" v="2065" actId="47"/>
        <pc:sldMkLst>
          <pc:docMk/>
          <pc:sldMk cId="2743672051" sldId="271"/>
        </pc:sldMkLst>
        <pc:spChg chg="mod">
          <ac:chgData name="David Cowell" userId="8c854f7f-d1d6-4058-999d-8d33c997d9fc" providerId="ADAL" clId="{9F534CA2-B40A-4A6B-813A-27C70F3CFD50}" dt="2021-02-08T17:25:42.718" v="2029"/>
          <ac:spMkLst>
            <pc:docMk/>
            <pc:sldMk cId="2743672051" sldId="271"/>
            <ac:spMk id="2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7:26:28.084" v="2034" actId="20578"/>
          <ac:spMkLst>
            <pc:docMk/>
            <pc:sldMk cId="2743672051" sldId="271"/>
            <ac:spMk id="3" creationId="{00000000-0000-0000-0000-000000000000}"/>
          </ac:spMkLst>
        </pc:spChg>
        <pc:spChg chg="add del mod">
          <ac:chgData name="David Cowell" userId="8c854f7f-d1d6-4058-999d-8d33c997d9fc" providerId="ADAL" clId="{9F534CA2-B40A-4A6B-813A-27C70F3CFD50}" dt="2021-02-08T17:25:42.718" v="2029"/>
          <ac:spMkLst>
            <pc:docMk/>
            <pc:sldMk cId="2743672051" sldId="271"/>
            <ac:spMk id="4" creationId="{D8F8E462-1471-41EB-8A81-04489CAC5593}"/>
          </ac:spMkLst>
        </pc:spChg>
      </pc:sldChg>
      <pc:sldChg chg="add del">
        <pc:chgData name="David Cowell" userId="8c854f7f-d1d6-4058-999d-8d33c997d9fc" providerId="ADAL" clId="{9F534CA2-B40A-4A6B-813A-27C70F3CFD50}" dt="2021-02-08T15:25:07.595" v="341" actId="47"/>
        <pc:sldMkLst>
          <pc:docMk/>
          <pc:sldMk cId="1776866062" sldId="273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4276697423" sldId="274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3518388714" sldId="275"/>
        </pc:sldMkLst>
      </pc:sldChg>
      <pc:sldChg chg="add del">
        <pc:chgData name="David Cowell" userId="8c854f7f-d1d6-4058-999d-8d33c997d9fc" providerId="ADAL" clId="{9F534CA2-B40A-4A6B-813A-27C70F3CFD50}" dt="2021-02-08T15:25:08.604" v="342" actId="47"/>
        <pc:sldMkLst>
          <pc:docMk/>
          <pc:sldMk cId="1867747226" sldId="276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617546416" sldId="280"/>
        </pc:sldMkLst>
      </pc:sldChg>
      <pc:sldChg chg="delSp modSp mod">
        <pc:chgData name="David Cowell" userId="8c854f7f-d1d6-4058-999d-8d33c997d9fc" providerId="ADAL" clId="{9F534CA2-B40A-4A6B-813A-27C70F3CFD50}" dt="2021-02-08T14:54:48.432" v="82" actId="20577"/>
        <pc:sldMkLst>
          <pc:docMk/>
          <pc:sldMk cId="59279687" sldId="281"/>
        </pc:sldMkLst>
        <pc:spChg chg="del">
          <ac:chgData name="David Cowell" userId="8c854f7f-d1d6-4058-999d-8d33c997d9fc" providerId="ADAL" clId="{9F534CA2-B40A-4A6B-813A-27C70F3CFD50}" dt="2021-02-08T14:52:22.697" v="3" actId="478"/>
          <ac:spMkLst>
            <pc:docMk/>
            <pc:sldMk cId="59279687" sldId="281"/>
            <ac:spMk id="3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4:54:48.432" v="82" actId="20577"/>
          <ac:spMkLst>
            <pc:docMk/>
            <pc:sldMk cId="59279687" sldId="281"/>
            <ac:spMk id="7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4:54:40.856" v="76" actId="20577"/>
          <ac:spMkLst>
            <pc:docMk/>
            <pc:sldMk cId="59279687" sldId="281"/>
            <ac:spMk id="8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4:54:30.187" v="68" actId="207"/>
          <ac:spMkLst>
            <pc:docMk/>
            <pc:sldMk cId="59279687" sldId="281"/>
            <ac:spMk id="9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4:54:27.954" v="67" actId="207"/>
          <ac:spMkLst>
            <pc:docMk/>
            <pc:sldMk cId="59279687" sldId="281"/>
            <ac:spMk id="10" creationId="{00000000-0000-0000-0000-000000000000}"/>
          </ac:spMkLst>
        </pc:spChg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688291409" sldId="282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639714239" sldId="283"/>
        </pc:sldMkLst>
      </pc:sldChg>
      <pc:sldChg chg="add del">
        <pc:chgData name="David Cowell" userId="8c854f7f-d1d6-4058-999d-8d33c997d9fc" providerId="ADAL" clId="{9F534CA2-B40A-4A6B-813A-27C70F3CFD50}" dt="2021-02-08T16:01:13.456" v="989"/>
        <pc:sldMkLst>
          <pc:docMk/>
          <pc:sldMk cId="3780007819" sldId="286"/>
        </pc:sldMkLst>
      </pc:sldChg>
      <pc:sldChg chg="add del">
        <pc:chgData name="David Cowell" userId="8c854f7f-d1d6-4058-999d-8d33c997d9fc" providerId="ADAL" clId="{9F534CA2-B40A-4A6B-813A-27C70F3CFD50}" dt="2021-02-08T16:02:36.923" v="991" actId="47"/>
        <pc:sldMkLst>
          <pc:docMk/>
          <pc:sldMk cId="3261682001" sldId="287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916743378" sldId="288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880658582" sldId="289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345192459" sldId="290"/>
        </pc:sldMkLst>
      </pc:sldChg>
      <pc:sldChg chg="del">
        <pc:chgData name="David Cowell" userId="8c854f7f-d1d6-4058-999d-8d33c997d9fc" providerId="ADAL" clId="{9F534CA2-B40A-4A6B-813A-27C70F3CFD50}" dt="2021-02-08T14:52:10.742" v="0" actId="47"/>
        <pc:sldMkLst>
          <pc:docMk/>
          <pc:sldMk cId="2099269132" sldId="291"/>
        </pc:sldMkLst>
      </pc:sldChg>
      <pc:sldChg chg="addSp delSp modSp mod">
        <pc:chgData name="David Cowell" userId="8c854f7f-d1d6-4058-999d-8d33c997d9fc" providerId="ADAL" clId="{9F534CA2-B40A-4A6B-813A-27C70F3CFD50}" dt="2021-02-08T14:56:45.329" v="115" actId="1582"/>
        <pc:sldMkLst>
          <pc:docMk/>
          <pc:sldMk cId="4040636941" sldId="292"/>
        </pc:sldMkLst>
        <pc:spChg chg="add mod">
          <ac:chgData name="David Cowell" userId="8c854f7f-d1d6-4058-999d-8d33c997d9fc" providerId="ADAL" clId="{9F534CA2-B40A-4A6B-813A-27C70F3CFD50}" dt="2021-02-08T14:56:45.329" v="115" actId="1582"/>
          <ac:spMkLst>
            <pc:docMk/>
            <pc:sldMk cId="4040636941" sldId="292"/>
            <ac:spMk id="2" creationId="{C431B467-AE5E-47D9-9D49-20843896EB14}"/>
          </ac:spMkLst>
        </pc:spChg>
        <pc:picChg chg="mod">
          <ac:chgData name="David Cowell" userId="8c854f7f-d1d6-4058-999d-8d33c997d9fc" providerId="ADAL" clId="{9F534CA2-B40A-4A6B-813A-27C70F3CFD50}" dt="2021-02-08T14:56:09.849" v="108" actId="1037"/>
          <ac:picMkLst>
            <pc:docMk/>
            <pc:sldMk cId="4040636941" sldId="292"/>
            <ac:picMk id="4" creationId="{00000000-0000-0000-0000-000000000000}"/>
          </ac:picMkLst>
        </pc:picChg>
        <pc:picChg chg="add del mod modCrop">
          <ac:chgData name="David Cowell" userId="8c854f7f-d1d6-4058-999d-8d33c997d9fc" providerId="ADAL" clId="{9F534CA2-B40A-4A6B-813A-27C70F3CFD50}" dt="2021-02-08T14:53:37.968" v="11" actId="478"/>
          <ac:picMkLst>
            <pc:docMk/>
            <pc:sldMk cId="4040636941" sldId="292"/>
            <ac:picMk id="6" creationId="{810CC6F5-863A-467F-A774-D5A16113E9D4}"/>
          </ac:picMkLst>
        </pc:picChg>
        <pc:picChg chg="add mod">
          <ac:chgData name="David Cowell" userId="8c854f7f-d1d6-4058-999d-8d33c997d9fc" providerId="ADAL" clId="{9F534CA2-B40A-4A6B-813A-27C70F3CFD50}" dt="2021-02-08T14:56:09.849" v="108" actId="1037"/>
          <ac:picMkLst>
            <pc:docMk/>
            <pc:sldMk cId="4040636941" sldId="292"/>
            <ac:picMk id="7" creationId="{43BC0A31-99A9-4E71-87FC-378D82622F0B}"/>
          </ac:picMkLst>
        </pc:picChg>
        <pc:cxnChg chg="add mod">
          <ac:chgData name="David Cowell" userId="8c854f7f-d1d6-4058-999d-8d33c997d9fc" providerId="ADAL" clId="{9F534CA2-B40A-4A6B-813A-27C70F3CFD50}" dt="2021-02-08T14:56:09.849" v="108" actId="1037"/>
          <ac:cxnSpMkLst>
            <pc:docMk/>
            <pc:sldMk cId="4040636941" sldId="292"/>
            <ac:cxnSpMk id="8" creationId="{B4B9E931-BA95-4C01-AF90-CDADB4A14CD2}"/>
          </ac:cxnSpMkLst>
        </pc:cxnChg>
      </pc:sldChg>
      <pc:sldChg chg="addSp delSp modSp mod">
        <pc:chgData name="David Cowell" userId="8c854f7f-d1d6-4058-999d-8d33c997d9fc" providerId="ADAL" clId="{9F534CA2-B40A-4A6B-813A-27C70F3CFD50}" dt="2021-02-08T15:55:39.797" v="947" actId="20577"/>
        <pc:sldMkLst>
          <pc:docMk/>
          <pc:sldMk cId="3865499971" sldId="295"/>
        </pc:sldMkLst>
        <pc:spChg chg="mod">
          <ac:chgData name="David Cowell" userId="8c854f7f-d1d6-4058-999d-8d33c997d9fc" providerId="ADAL" clId="{9F534CA2-B40A-4A6B-813A-27C70F3CFD50}" dt="2021-02-08T15:55:39.797" v="947" actId="20577"/>
          <ac:spMkLst>
            <pc:docMk/>
            <pc:sldMk cId="3865499971" sldId="295"/>
            <ac:spMk id="24578" creationId="{00000000-0000-0000-0000-000000000000}"/>
          </ac:spMkLst>
        </pc:spChg>
        <pc:picChg chg="add mod">
          <ac:chgData name="David Cowell" userId="8c854f7f-d1d6-4058-999d-8d33c997d9fc" providerId="ADAL" clId="{9F534CA2-B40A-4A6B-813A-27C70F3CFD50}" dt="2021-02-08T15:13:04.155" v="300" actId="1076"/>
          <ac:picMkLst>
            <pc:docMk/>
            <pc:sldMk cId="3865499971" sldId="295"/>
            <ac:picMk id="2" creationId="{E411676A-A951-426D-9578-02B746243B42}"/>
          </ac:picMkLst>
        </pc:picChg>
        <pc:picChg chg="del">
          <ac:chgData name="David Cowell" userId="8c854f7f-d1d6-4058-999d-8d33c997d9fc" providerId="ADAL" clId="{9F534CA2-B40A-4A6B-813A-27C70F3CFD50}" dt="2021-02-08T15:12:31.127" v="296" actId="478"/>
          <ac:picMkLst>
            <pc:docMk/>
            <pc:sldMk cId="3865499971" sldId="295"/>
            <ac:picMk id="24580" creationId="{00000000-0000-0000-0000-000000000000}"/>
          </ac:picMkLst>
        </pc:picChg>
      </pc:sldChg>
      <pc:sldChg chg="addSp delSp modSp mod modClrScheme chgLayout">
        <pc:chgData name="David Cowell" userId="8c854f7f-d1d6-4058-999d-8d33c997d9fc" providerId="ADAL" clId="{9F534CA2-B40A-4A6B-813A-27C70F3CFD50}" dt="2021-02-08T15:55:32.523" v="943" actId="20577"/>
        <pc:sldMkLst>
          <pc:docMk/>
          <pc:sldMk cId="2097461447" sldId="296"/>
        </pc:sldMkLst>
        <pc:spChg chg="mod">
          <ac:chgData name="David Cowell" userId="8c854f7f-d1d6-4058-999d-8d33c997d9fc" providerId="ADAL" clId="{9F534CA2-B40A-4A6B-813A-27C70F3CFD50}" dt="2021-02-08T15:55:32.523" v="943" actId="20577"/>
          <ac:spMkLst>
            <pc:docMk/>
            <pc:sldMk cId="2097461447" sldId="296"/>
            <ac:spMk id="18434" creationId="{00000000-0000-0000-0000-000000000000}"/>
          </ac:spMkLst>
        </pc:spChg>
        <pc:spChg chg="del mod">
          <ac:chgData name="David Cowell" userId="8c854f7f-d1d6-4058-999d-8d33c997d9fc" providerId="ADAL" clId="{9F534CA2-B40A-4A6B-813A-27C70F3CFD50}" dt="2021-02-08T15:19:32.501" v="310" actId="478"/>
          <ac:spMkLst>
            <pc:docMk/>
            <pc:sldMk cId="2097461447" sldId="296"/>
            <ac:spMk id="18435" creationId="{00000000-0000-0000-0000-000000000000}"/>
          </ac:spMkLst>
        </pc:spChg>
        <pc:picChg chg="add mod ord">
          <ac:chgData name="David Cowell" userId="8c854f7f-d1d6-4058-999d-8d33c997d9fc" providerId="ADAL" clId="{9F534CA2-B40A-4A6B-813A-27C70F3CFD50}" dt="2021-02-08T15:14:34.711" v="304" actId="1076"/>
          <ac:picMkLst>
            <pc:docMk/>
            <pc:sldMk cId="2097461447" sldId="296"/>
            <ac:picMk id="2" creationId="{A6489E9B-641F-4539-9E4D-E7A82CDCE341}"/>
          </ac:picMkLst>
        </pc:picChg>
        <pc:picChg chg="del">
          <ac:chgData name="David Cowell" userId="8c854f7f-d1d6-4058-999d-8d33c997d9fc" providerId="ADAL" clId="{9F534CA2-B40A-4A6B-813A-27C70F3CFD50}" dt="2021-02-08T15:10:53.357" v="291" actId="478"/>
          <ac:picMkLst>
            <pc:docMk/>
            <pc:sldMk cId="2097461447" sldId="296"/>
            <ac:picMk id="4" creationId="{00000000-0000-0000-0000-000000000000}"/>
          </ac:picMkLst>
        </pc:picChg>
      </pc:sldChg>
      <pc:sldChg chg="modSp mod">
        <pc:chgData name="David Cowell" userId="8c854f7f-d1d6-4058-999d-8d33c997d9fc" providerId="ADAL" clId="{9F534CA2-B40A-4A6B-813A-27C70F3CFD50}" dt="2021-02-08T17:41:11.544" v="2048"/>
        <pc:sldMkLst>
          <pc:docMk/>
          <pc:sldMk cId="2513345581" sldId="297"/>
        </pc:sldMkLst>
        <pc:spChg chg="mod">
          <ac:chgData name="David Cowell" userId="8c854f7f-d1d6-4058-999d-8d33c997d9fc" providerId="ADAL" clId="{9F534CA2-B40A-4A6B-813A-27C70F3CFD50}" dt="2021-02-08T17:41:11.544" v="2048"/>
          <ac:spMkLst>
            <pc:docMk/>
            <pc:sldMk cId="2513345581" sldId="297"/>
            <ac:spMk id="26626" creationId="{00000000-0000-0000-0000-000000000000}"/>
          </ac:spMkLst>
        </pc:spChg>
        <pc:spChg chg="mod">
          <ac:chgData name="David Cowell" userId="8c854f7f-d1d6-4058-999d-8d33c997d9fc" providerId="ADAL" clId="{9F534CA2-B40A-4A6B-813A-27C70F3CFD50}" dt="2021-02-08T17:41:11.544" v="2048"/>
          <ac:spMkLst>
            <pc:docMk/>
            <pc:sldMk cId="2513345581" sldId="297"/>
            <ac:spMk id="26627" creationId="{00000000-0000-0000-0000-000000000000}"/>
          </ac:spMkLst>
        </pc:spChg>
        <pc:picChg chg="mod">
          <ac:chgData name="David Cowell" userId="8c854f7f-d1d6-4058-999d-8d33c997d9fc" providerId="ADAL" clId="{9F534CA2-B40A-4A6B-813A-27C70F3CFD50}" dt="2021-02-08T17:06:39.008" v="1921" actId="1035"/>
          <ac:picMkLst>
            <pc:docMk/>
            <pc:sldMk cId="2513345581" sldId="297"/>
            <ac:picMk id="4" creationId="{00000000-0000-0000-0000-000000000000}"/>
          </ac:picMkLst>
        </pc:picChg>
      </pc:sldChg>
      <pc:sldChg chg="add del">
        <pc:chgData name="David Cowell" userId="8c854f7f-d1d6-4058-999d-8d33c997d9fc" providerId="ADAL" clId="{9F534CA2-B40A-4A6B-813A-27C70F3CFD50}" dt="2021-02-08T16:02:34.521" v="990" actId="47"/>
        <pc:sldMkLst>
          <pc:docMk/>
          <pc:sldMk cId="4213318298" sldId="299"/>
        </pc:sldMkLst>
      </pc:sldChg>
      <pc:sldChg chg="del">
        <pc:chgData name="David Cowell" userId="8c854f7f-d1d6-4058-999d-8d33c997d9fc" providerId="ADAL" clId="{9F534CA2-B40A-4A6B-813A-27C70F3CFD50}" dt="2021-02-08T17:05:39.867" v="1891" actId="47"/>
        <pc:sldMkLst>
          <pc:docMk/>
          <pc:sldMk cId="20363319" sldId="303"/>
        </pc:sldMkLst>
      </pc:sldChg>
      <pc:sldChg chg="addSp delSp modSp new mod">
        <pc:chgData name="David Cowell" userId="8c854f7f-d1d6-4058-999d-8d33c997d9fc" providerId="ADAL" clId="{9F534CA2-B40A-4A6B-813A-27C70F3CFD50}" dt="2021-02-08T15:54:29.970" v="919" actId="20577"/>
        <pc:sldMkLst>
          <pc:docMk/>
          <pc:sldMk cId="1868083894" sldId="304"/>
        </pc:sldMkLst>
        <pc:spChg chg="del">
          <ac:chgData name="David Cowell" userId="8c854f7f-d1d6-4058-999d-8d33c997d9fc" providerId="ADAL" clId="{9F534CA2-B40A-4A6B-813A-27C70F3CFD50}" dt="2021-02-08T15:41:32.131" v="619"/>
          <ac:spMkLst>
            <pc:docMk/>
            <pc:sldMk cId="1868083894" sldId="304"/>
            <ac:spMk id="2" creationId="{A27D8023-3345-4BDA-8B23-A4C196180307}"/>
          </ac:spMkLst>
        </pc:spChg>
        <pc:spChg chg="mod">
          <ac:chgData name="David Cowell" userId="8c854f7f-d1d6-4058-999d-8d33c997d9fc" providerId="ADAL" clId="{9F534CA2-B40A-4A6B-813A-27C70F3CFD50}" dt="2021-02-08T15:54:29.970" v="919" actId="20577"/>
          <ac:spMkLst>
            <pc:docMk/>
            <pc:sldMk cId="1868083894" sldId="304"/>
            <ac:spMk id="3" creationId="{4C7385A4-554B-4FD4-8839-2E71CD89D3AE}"/>
          </ac:spMkLst>
        </pc:spChg>
        <pc:picChg chg="add mod">
          <ac:chgData name="David Cowell" userId="8c854f7f-d1d6-4058-999d-8d33c997d9fc" providerId="ADAL" clId="{9F534CA2-B40A-4A6B-813A-27C70F3CFD50}" dt="2021-02-08T15:42:16.803" v="644" actId="1037"/>
          <ac:picMkLst>
            <pc:docMk/>
            <pc:sldMk cId="1868083894" sldId="304"/>
            <ac:picMk id="4" creationId="{FE7152A9-833A-4EB0-822E-91CE108C0BC6}"/>
          </ac:picMkLst>
        </pc:picChg>
        <pc:picChg chg="add mod">
          <ac:chgData name="David Cowell" userId="8c854f7f-d1d6-4058-999d-8d33c997d9fc" providerId="ADAL" clId="{9F534CA2-B40A-4A6B-813A-27C70F3CFD50}" dt="2021-02-08T15:45:33.043" v="682" actId="1582"/>
          <ac:picMkLst>
            <pc:docMk/>
            <pc:sldMk cId="1868083894" sldId="304"/>
            <ac:picMk id="5" creationId="{8F35F1FD-0BEE-4905-97BE-3C12B583CB87}"/>
          </ac:picMkLst>
        </pc:picChg>
        <pc:picChg chg="add mod">
          <ac:chgData name="David Cowell" userId="8c854f7f-d1d6-4058-999d-8d33c997d9fc" providerId="ADAL" clId="{9F534CA2-B40A-4A6B-813A-27C70F3CFD50}" dt="2021-02-08T15:46:03.925" v="686" actId="1582"/>
          <ac:picMkLst>
            <pc:docMk/>
            <pc:sldMk cId="1868083894" sldId="304"/>
            <ac:picMk id="6" creationId="{8C5507F9-5382-4E64-B766-D9A3968570F1}"/>
          </ac:picMkLst>
        </pc:picChg>
        <pc:picChg chg="add mod">
          <ac:chgData name="David Cowell" userId="8c854f7f-d1d6-4058-999d-8d33c997d9fc" providerId="ADAL" clId="{9F534CA2-B40A-4A6B-813A-27C70F3CFD50}" dt="2021-02-08T15:44:45.899" v="675" actId="1582"/>
          <ac:picMkLst>
            <pc:docMk/>
            <pc:sldMk cId="1868083894" sldId="304"/>
            <ac:picMk id="11" creationId="{02302DBC-00AB-4734-8084-138FA70AAF36}"/>
          </ac:picMkLst>
        </pc:picChg>
        <pc:cxnChg chg="add mod">
          <ac:chgData name="David Cowell" userId="8c854f7f-d1d6-4058-999d-8d33c997d9fc" providerId="ADAL" clId="{9F534CA2-B40A-4A6B-813A-27C70F3CFD50}" dt="2021-02-08T15:46:25.970" v="690" actId="14100"/>
          <ac:cxnSpMkLst>
            <pc:docMk/>
            <pc:sldMk cId="1868083894" sldId="304"/>
            <ac:cxnSpMk id="8" creationId="{182BD6B3-6987-454E-974E-789B54A56517}"/>
          </ac:cxnSpMkLst>
        </pc:cxnChg>
        <pc:cxnChg chg="add mod">
          <ac:chgData name="David Cowell" userId="8c854f7f-d1d6-4058-999d-8d33c997d9fc" providerId="ADAL" clId="{9F534CA2-B40A-4A6B-813A-27C70F3CFD50}" dt="2021-02-08T15:46:48.067" v="706" actId="14100"/>
          <ac:cxnSpMkLst>
            <pc:docMk/>
            <pc:sldMk cId="1868083894" sldId="304"/>
            <ac:cxnSpMk id="10" creationId="{6658F360-53AB-4ECC-87F1-F3161085BD38}"/>
          </ac:cxnSpMkLst>
        </pc:cxnChg>
        <pc:cxnChg chg="add del mod">
          <ac:chgData name="David Cowell" userId="8c854f7f-d1d6-4058-999d-8d33c997d9fc" providerId="ADAL" clId="{9F534CA2-B40A-4A6B-813A-27C70F3CFD50}" dt="2021-02-08T15:43:51.535" v="666" actId="478"/>
          <ac:cxnSpMkLst>
            <pc:docMk/>
            <pc:sldMk cId="1868083894" sldId="304"/>
            <ac:cxnSpMk id="12" creationId="{BA299144-5DC7-4184-A3B8-ACF052FC318F}"/>
          </ac:cxnSpMkLst>
        </pc:cxnChg>
        <pc:cxnChg chg="add mod">
          <ac:chgData name="David Cowell" userId="8c854f7f-d1d6-4058-999d-8d33c997d9fc" providerId="ADAL" clId="{9F534CA2-B40A-4A6B-813A-27C70F3CFD50}" dt="2021-02-08T15:45:05.559" v="678" actId="1036"/>
          <ac:cxnSpMkLst>
            <pc:docMk/>
            <pc:sldMk cId="1868083894" sldId="304"/>
            <ac:cxnSpMk id="17" creationId="{67CC4B30-A013-4A7C-80A9-47C7087C2AA4}"/>
          </ac:cxnSpMkLst>
        </pc:cxnChg>
        <pc:cxnChg chg="add mod">
          <ac:chgData name="David Cowell" userId="8c854f7f-d1d6-4058-999d-8d33c997d9fc" providerId="ADAL" clId="{9F534CA2-B40A-4A6B-813A-27C70F3CFD50}" dt="2021-02-08T15:45:02.852" v="677" actId="1582"/>
          <ac:cxnSpMkLst>
            <pc:docMk/>
            <pc:sldMk cId="1868083894" sldId="304"/>
            <ac:cxnSpMk id="19" creationId="{C0D2C574-651E-4B63-80F6-1BCB0C06E73F}"/>
          </ac:cxnSpMkLst>
        </pc:cxnChg>
        <pc:cxnChg chg="add mod">
          <ac:chgData name="David Cowell" userId="8c854f7f-d1d6-4058-999d-8d33c997d9fc" providerId="ADAL" clId="{9F534CA2-B40A-4A6B-813A-27C70F3CFD50}" dt="2021-02-08T15:46:33.858" v="693" actId="14100"/>
          <ac:cxnSpMkLst>
            <pc:docMk/>
            <pc:sldMk cId="1868083894" sldId="304"/>
            <ac:cxnSpMk id="25" creationId="{A483AA73-B0FF-482D-BB0E-A65330A2C439}"/>
          </ac:cxnSpMkLst>
        </pc:cxnChg>
        <pc:cxnChg chg="add mod">
          <ac:chgData name="David Cowell" userId="8c854f7f-d1d6-4058-999d-8d33c997d9fc" providerId="ADAL" clId="{9F534CA2-B40A-4A6B-813A-27C70F3CFD50}" dt="2021-02-08T15:46:44.476" v="705" actId="14100"/>
          <ac:cxnSpMkLst>
            <pc:docMk/>
            <pc:sldMk cId="1868083894" sldId="304"/>
            <ac:cxnSpMk id="28" creationId="{269E357F-41C7-437A-A7E3-A3D54E897AE5}"/>
          </ac:cxnSpMkLst>
        </pc:cxnChg>
      </pc:sldChg>
      <pc:sldChg chg="addSp delSp modSp new mod ord">
        <pc:chgData name="David Cowell" userId="8c854f7f-d1d6-4058-999d-8d33c997d9fc" providerId="ADAL" clId="{9F534CA2-B40A-4A6B-813A-27C70F3CFD50}" dt="2021-02-08T16:07:52.099" v="1137" actId="20577"/>
        <pc:sldMkLst>
          <pc:docMk/>
          <pc:sldMk cId="2871695664" sldId="305"/>
        </pc:sldMkLst>
        <pc:spChg chg="del">
          <ac:chgData name="David Cowell" userId="8c854f7f-d1d6-4058-999d-8d33c997d9fc" providerId="ADAL" clId="{9F534CA2-B40A-4A6B-813A-27C70F3CFD50}" dt="2021-02-08T15:22:41.593" v="320"/>
          <ac:spMkLst>
            <pc:docMk/>
            <pc:sldMk cId="2871695664" sldId="305"/>
            <ac:spMk id="2" creationId="{88CEEFC0-DBDD-4FBC-813A-ECCCB546CDCF}"/>
          </ac:spMkLst>
        </pc:spChg>
        <pc:spChg chg="del">
          <ac:chgData name="David Cowell" userId="8c854f7f-d1d6-4058-999d-8d33c997d9fc" providerId="ADAL" clId="{9F534CA2-B40A-4A6B-813A-27C70F3CFD50}" dt="2021-02-08T15:38:11.518" v="580" actId="26606"/>
          <ac:spMkLst>
            <pc:docMk/>
            <pc:sldMk cId="2871695664" sldId="305"/>
            <ac:spMk id="3" creationId="{AA93AA22-5616-4BD0-B92C-DC19992C09FB}"/>
          </ac:spMkLst>
        </pc:spChg>
        <pc:spChg chg="add del mod">
          <ac:chgData name="David Cowell" userId="8c854f7f-d1d6-4058-999d-8d33c997d9fc" providerId="ADAL" clId="{9F534CA2-B40A-4A6B-813A-27C70F3CFD50}" dt="2021-02-08T15:38:08.484" v="579"/>
          <ac:spMkLst>
            <pc:docMk/>
            <pc:sldMk cId="2871695664" sldId="305"/>
            <ac:spMk id="6" creationId="{B654AB32-BAEF-48F7-8D09-7002A58BF2A5}"/>
          </ac:spMkLst>
        </pc:spChg>
        <pc:spChg chg="add mod">
          <ac:chgData name="David Cowell" userId="8c854f7f-d1d6-4058-999d-8d33c997d9fc" providerId="ADAL" clId="{9F534CA2-B40A-4A6B-813A-27C70F3CFD50}" dt="2021-02-08T16:07:52.099" v="1137" actId="20577"/>
          <ac:spMkLst>
            <pc:docMk/>
            <pc:sldMk cId="2871695664" sldId="305"/>
            <ac:spMk id="13" creationId="{969ADEF3-1BF7-4C26-BBBB-B047B6153792}"/>
          </ac:spMkLst>
        </pc:spChg>
        <pc:picChg chg="add del mod">
          <ac:chgData name="David Cowell" userId="8c854f7f-d1d6-4058-999d-8d33c997d9fc" providerId="ADAL" clId="{9F534CA2-B40A-4A6B-813A-27C70F3CFD50}" dt="2021-02-08T15:23:04.149" v="321" actId="478"/>
          <ac:picMkLst>
            <pc:docMk/>
            <pc:sldMk cId="2871695664" sldId="305"/>
            <ac:picMk id="4" creationId="{92745E7E-ACBF-4B26-8D3D-441E01011FF4}"/>
          </ac:picMkLst>
        </pc:picChg>
        <pc:picChg chg="add del mod">
          <ac:chgData name="David Cowell" userId="8c854f7f-d1d6-4058-999d-8d33c997d9fc" providerId="ADAL" clId="{9F534CA2-B40A-4A6B-813A-27C70F3CFD50}" dt="2021-02-08T15:38:06.860" v="578" actId="21"/>
          <ac:picMkLst>
            <pc:docMk/>
            <pc:sldMk cId="2871695664" sldId="305"/>
            <ac:picMk id="7" creationId="{EAC6453E-B666-41A7-BBED-2DBA34DD15BD}"/>
          </ac:picMkLst>
        </pc:picChg>
        <pc:picChg chg="add mod">
          <ac:chgData name="David Cowell" userId="8c854f7f-d1d6-4058-999d-8d33c997d9fc" providerId="ADAL" clId="{9F534CA2-B40A-4A6B-813A-27C70F3CFD50}" dt="2021-02-08T15:38:11.518" v="580" actId="26606"/>
          <ac:picMkLst>
            <pc:docMk/>
            <pc:sldMk cId="2871695664" sldId="305"/>
            <ac:picMk id="8" creationId="{928CBF0B-1CD1-4751-9F51-BADBA79CFE21}"/>
          </ac:picMkLst>
        </pc:picChg>
      </pc:sldChg>
      <pc:sldChg chg="addSp delSp modSp new mod ord">
        <pc:chgData name="David Cowell" userId="8c854f7f-d1d6-4058-999d-8d33c997d9fc" providerId="ADAL" clId="{9F534CA2-B40A-4A6B-813A-27C70F3CFD50}" dt="2021-02-08T15:58:10.635" v="988" actId="20577"/>
        <pc:sldMkLst>
          <pc:docMk/>
          <pc:sldMk cId="2953742439" sldId="306"/>
        </pc:sldMkLst>
        <pc:spChg chg="del">
          <ac:chgData name="David Cowell" userId="8c854f7f-d1d6-4058-999d-8d33c997d9fc" providerId="ADAL" clId="{9F534CA2-B40A-4A6B-813A-27C70F3CFD50}" dt="2021-02-08T15:23:33.780" v="324"/>
          <ac:spMkLst>
            <pc:docMk/>
            <pc:sldMk cId="2953742439" sldId="306"/>
            <ac:spMk id="2" creationId="{BEEAC6C1-DB54-41CD-A8A8-4EA6BAF9F936}"/>
          </ac:spMkLst>
        </pc:spChg>
        <pc:spChg chg="mod">
          <ac:chgData name="David Cowell" userId="8c854f7f-d1d6-4058-999d-8d33c997d9fc" providerId="ADAL" clId="{9F534CA2-B40A-4A6B-813A-27C70F3CFD50}" dt="2021-02-08T15:58:10.635" v="988" actId="20577"/>
          <ac:spMkLst>
            <pc:docMk/>
            <pc:sldMk cId="2953742439" sldId="306"/>
            <ac:spMk id="3" creationId="{90F94B87-3B5B-4012-A9FC-F13B479386F4}"/>
          </ac:spMkLst>
        </pc:spChg>
        <pc:picChg chg="add mod">
          <ac:chgData name="David Cowell" userId="8c854f7f-d1d6-4058-999d-8d33c997d9fc" providerId="ADAL" clId="{9F534CA2-B40A-4A6B-813A-27C70F3CFD50}" dt="2021-02-08T15:23:33.780" v="324"/>
          <ac:picMkLst>
            <pc:docMk/>
            <pc:sldMk cId="2953742439" sldId="306"/>
            <ac:picMk id="4" creationId="{1D2FEA07-3D60-4BCA-A866-BC5E61DDCF94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5:57:33.422" v="979"/>
        <pc:sldMkLst>
          <pc:docMk/>
          <pc:sldMk cId="1188637387" sldId="307"/>
        </pc:sldMkLst>
        <pc:spChg chg="del">
          <ac:chgData name="David Cowell" userId="8c854f7f-d1d6-4058-999d-8d33c997d9fc" providerId="ADAL" clId="{9F534CA2-B40A-4A6B-813A-27C70F3CFD50}" dt="2021-02-08T15:27:25.925" v="350"/>
          <ac:spMkLst>
            <pc:docMk/>
            <pc:sldMk cId="1188637387" sldId="307"/>
            <ac:spMk id="2" creationId="{3FBFB84E-CFE7-4C3D-A159-7AF2D52EFC2D}"/>
          </ac:spMkLst>
        </pc:spChg>
        <pc:spChg chg="mod">
          <ac:chgData name="David Cowell" userId="8c854f7f-d1d6-4058-999d-8d33c997d9fc" providerId="ADAL" clId="{9F534CA2-B40A-4A6B-813A-27C70F3CFD50}" dt="2021-02-08T15:57:33.422" v="979"/>
          <ac:spMkLst>
            <pc:docMk/>
            <pc:sldMk cId="1188637387" sldId="307"/>
            <ac:spMk id="3" creationId="{D4F24E90-31A9-49D6-942F-CD720DEE663C}"/>
          </ac:spMkLst>
        </pc:spChg>
        <pc:picChg chg="add mod">
          <ac:chgData name="David Cowell" userId="8c854f7f-d1d6-4058-999d-8d33c997d9fc" providerId="ADAL" clId="{9F534CA2-B40A-4A6B-813A-27C70F3CFD50}" dt="2021-02-08T15:33:08.003" v="528" actId="1038"/>
          <ac:picMkLst>
            <pc:docMk/>
            <pc:sldMk cId="1188637387" sldId="307"/>
            <ac:picMk id="4" creationId="{D11227C2-BBB6-47A5-AFC7-68C223146856}"/>
          </ac:picMkLst>
        </pc:picChg>
        <pc:picChg chg="add mod">
          <ac:chgData name="David Cowell" userId="8c854f7f-d1d6-4058-999d-8d33c997d9fc" providerId="ADAL" clId="{9F534CA2-B40A-4A6B-813A-27C70F3CFD50}" dt="2021-02-08T15:33:17.276" v="530" actId="14100"/>
          <ac:picMkLst>
            <pc:docMk/>
            <pc:sldMk cId="1188637387" sldId="307"/>
            <ac:picMk id="5" creationId="{AC560C2B-F7B6-4D75-97A3-63DA029E63A5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5:57:22.454" v="978" actId="20577"/>
        <pc:sldMkLst>
          <pc:docMk/>
          <pc:sldMk cId="1216918148" sldId="308"/>
        </pc:sldMkLst>
        <pc:spChg chg="del">
          <ac:chgData name="David Cowell" userId="8c854f7f-d1d6-4058-999d-8d33c997d9fc" providerId="ADAL" clId="{9F534CA2-B40A-4A6B-813A-27C70F3CFD50}" dt="2021-02-08T15:28:49.065" v="381"/>
          <ac:spMkLst>
            <pc:docMk/>
            <pc:sldMk cId="1216918148" sldId="308"/>
            <ac:spMk id="2" creationId="{F2F76550-43DB-4AEC-BEFB-CB511C54B2A5}"/>
          </ac:spMkLst>
        </pc:spChg>
        <pc:spChg chg="del">
          <ac:chgData name="David Cowell" userId="8c854f7f-d1d6-4058-999d-8d33c997d9fc" providerId="ADAL" clId="{9F534CA2-B40A-4A6B-813A-27C70F3CFD50}" dt="2021-02-08T15:28:49.065" v="381"/>
          <ac:spMkLst>
            <pc:docMk/>
            <pc:sldMk cId="1216918148" sldId="308"/>
            <ac:spMk id="3" creationId="{030F26A6-F8FF-4EBB-BC2E-51F415109691}"/>
          </ac:spMkLst>
        </pc:spChg>
        <pc:spChg chg="add mod">
          <ac:chgData name="David Cowell" userId="8c854f7f-d1d6-4058-999d-8d33c997d9fc" providerId="ADAL" clId="{9F534CA2-B40A-4A6B-813A-27C70F3CFD50}" dt="2021-02-08T15:57:22.454" v="978" actId="20577"/>
          <ac:spMkLst>
            <pc:docMk/>
            <pc:sldMk cId="1216918148" sldId="308"/>
            <ac:spMk id="5" creationId="{3324BF94-7705-4FD7-8A69-57AA15A1F4F2}"/>
          </ac:spMkLst>
        </pc:spChg>
        <pc:spChg chg="add del mod">
          <ac:chgData name="David Cowell" userId="8c854f7f-d1d6-4058-999d-8d33c997d9fc" providerId="ADAL" clId="{9F534CA2-B40A-4A6B-813A-27C70F3CFD50}" dt="2021-02-08T15:28:56.625" v="383"/>
          <ac:spMkLst>
            <pc:docMk/>
            <pc:sldMk cId="1216918148" sldId="308"/>
            <ac:spMk id="6" creationId="{FF52C23F-8CC8-4463-82EF-17354BF9ABFC}"/>
          </ac:spMkLst>
        </pc:spChg>
        <pc:spChg chg="add del mod">
          <ac:chgData name="David Cowell" userId="8c854f7f-d1d6-4058-999d-8d33c997d9fc" providerId="ADAL" clId="{9F534CA2-B40A-4A6B-813A-27C70F3CFD50}" dt="2021-02-08T15:29:16.833" v="386" actId="3680"/>
          <ac:spMkLst>
            <pc:docMk/>
            <pc:sldMk cId="1216918148" sldId="308"/>
            <ac:spMk id="7" creationId="{C4D94F62-DF62-4559-8EAA-17E27B4469AF}"/>
          </ac:spMkLst>
        </pc:spChg>
        <pc:graphicFrameChg chg="add mod ord modGraphic">
          <ac:chgData name="David Cowell" userId="8c854f7f-d1d6-4058-999d-8d33c997d9fc" providerId="ADAL" clId="{9F534CA2-B40A-4A6B-813A-27C70F3CFD50}" dt="2021-02-08T15:32:40.127" v="476" actId="20577"/>
          <ac:graphicFrameMkLst>
            <pc:docMk/>
            <pc:sldMk cId="1216918148" sldId="308"/>
            <ac:graphicFrameMk id="9" creationId="{B6C3A254-61DD-49DE-9662-7400627531C1}"/>
          </ac:graphicFrameMkLst>
        </pc:graphicFrameChg>
        <pc:picChg chg="add del mod">
          <ac:chgData name="David Cowell" userId="8c854f7f-d1d6-4058-999d-8d33c997d9fc" providerId="ADAL" clId="{9F534CA2-B40A-4A6B-813A-27C70F3CFD50}" dt="2021-02-08T15:28:54.496" v="382" actId="21"/>
          <ac:picMkLst>
            <pc:docMk/>
            <pc:sldMk cId="1216918148" sldId="308"/>
            <ac:picMk id="4" creationId="{0DD2B2AC-998C-4A68-BD75-762DA5898435}"/>
          </ac:picMkLst>
        </pc:picChg>
        <pc:picChg chg="add mod">
          <ac:chgData name="David Cowell" userId="8c854f7f-d1d6-4058-999d-8d33c997d9fc" providerId="ADAL" clId="{9F534CA2-B40A-4A6B-813A-27C70F3CFD50}" dt="2021-02-08T15:32:35.959" v="472" actId="1037"/>
          <ac:picMkLst>
            <pc:docMk/>
            <pc:sldMk cId="1216918148" sldId="308"/>
            <ac:picMk id="8" creationId="{EF5BA294-A092-474C-A8A9-F2DC279DC39B}"/>
          </ac:picMkLst>
        </pc:picChg>
      </pc:sldChg>
      <pc:sldChg chg="addSp delSp modSp add mod">
        <pc:chgData name="David Cowell" userId="8c854f7f-d1d6-4058-999d-8d33c997d9fc" providerId="ADAL" clId="{9F534CA2-B40A-4A6B-813A-27C70F3CFD50}" dt="2021-02-08T15:35:50.012" v="575" actId="14100"/>
        <pc:sldMkLst>
          <pc:docMk/>
          <pc:sldMk cId="37525718" sldId="309"/>
        </pc:sldMkLst>
        <pc:cxnChg chg="add del">
          <ac:chgData name="David Cowell" userId="8c854f7f-d1d6-4058-999d-8d33c997d9fc" providerId="ADAL" clId="{9F534CA2-B40A-4A6B-813A-27C70F3CFD50}" dt="2021-02-08T15:35:18.880" v="536" actId="478"/>
          <ac:cxnSpMkLst>
            <pc:docMk/>
            <pc:sldMk cId="37525718" sldId="309"/>
            <ac:cxnSpMk id="6" creationId="{D4EDA92C-7094-4D58-AF40-D4641140CF73}"/>
          </ac:cxnSpMkLst>
        </pc:cxnChg>
        <pc:cxnChg chg="add mod">
          <ac:chgData name="David Cowell" userId="8c854f7f-d1d6-4058-999d-8d33c997d9fc" providerId="ADAL" clId="{9F534CA2-B40A-4A6B-813A-27C70F3CFD50}" dt="2021-02-08T15:35:26.805" v="538" actId="1582"/>
          <ac:cxnSpMkLst>
            <pc:docMk/>
            <pc:sldMk cId="37525718" sldId="309"/>
            <ac:cxnSpMk id="8" creationId="{D1A42E06-AE81-4047-930C-4D53911031F9}"/>
          </ac:cxnSpMkLst>
        </pc:cxnChg>
        <pc:cxnChg chg="add del">
          <ac:chgData name="David Cowell" userId="8c854f7f-d1d6-4058-999d-8d33c997d9fc" providerId="ADAL" clId="{9F534CA2-B40A-4A6B-813A-27C70F3CFD50}" dt="2021-02-08T15:35:01.640" v="535" actId="478"/>
          <ac:cxnSpMkLst>
            <pc:docMk/>
            <pc:sldMk cId="37525718" sldId="309"/>
            <ac:cxnSpMk id="10" creationId="{D813E89E-B658-4594-9C68-58DE8C406352}"/>
          </ac:cxnSpMkLst>
        </pc:cxnChg>
        <pc:cxnChg chg="add mod">
          <ac:chgData name="David Cowell" userId="8c854f7f-d1d6-4058-999d-8d33c997d9fc" providerId="ADAL" clId="{9F534CA2-B40A-4A6B-813A-27C70F3CFD50}" dt="2021-02-08T15:35:50.012" v="575" actId="14100"/>
          <ac:cxnSpMkLst>
            <pc:docMk/>
            <pc:sldMk cId="37525718" sldId="309"/>
            <ac:cxnSpMk id="11" creationId="{3327B81F-9E6F-4637-A1E0-13E9D4290654}"/>
          </ac:cxnSpMkLst>
        </pc:cxnChg>
      </pc:sldChg>
      <pc:sldChg chg="addSp delSp modSp new mod">
        <pc:chgData name="David Cowell" userId="8c854f7f-d1d6-4058-999d-8d33c997d9fc" providerId="ADAL" clId="{9F534CA2-B40A-4A6B-813A-27C70F3CFD50}" dt="2021-02-08T15:54:34.274" v="920"/>
        <pc:sldMkLst>
          <pc:docMk/>
          <pc:sldMk cId="4147212796" sldId="310"/>
        </pc:sldMkLst>
        <pc:spChg chg="del">
          <ac:chgData name="David Cowell" userId="8c854f7f-d1d6-4058-999d-8d33c997d9fc" providerId="ADAL" clId="{9F534CA2-B40A-4A6B-813A-27C70F3CFD50}" dt="2021-02-08T15:48:11.447" v="708"/>
          <ac:spMkLst>
            <pc:docMk/>
            <pc:sldMk cId="4147212796" sldId="310"/>
            <ac:spMk id="2" creationId="{0DDB315D-9FB3-478B-B6FD-4110CBEDEB57}"/>
          </ac:spMkLst>
        </pc:spChg>
        <pc:spChg chg="del">
          <ac:chgData name="David Cowell" userId="8c854f7f-d1d6-4058-999d-8d33c997d9fc" providerId="ADAL" clId="{9F534CA2-B40A-4A6B-813A-27C70F3CFD50}" dt="2021-02-08T15:48:11.447" v="708"/>
          <ac:spMkLst>
            <pc:docMk/>
            <pc:sldMk cId="4147212796" sldId="310"/>
            <ac:spMk id="3" creationId="{EC2D5577-04C6-466A-87E2-6B4E60DD5927}"/>
          </ac:spMkLst>
        </pc:spChg>
        <pc:spChg chg="add mod">
          <ac:chgData name="David Cowell" userId="8c854f7f-d1d6-4058-999d-8d33c997d9fc" providerId="ADAL" clId="{9F534CA2-B40A-4A6B-813A-27C70F3CFD50}" dt="2021-02-08T15:54:34.274" v="920"/>
          <ac:spMkLst>
            <pc:docMk/>
            <pc:sldMk cId="4147212796" sldId="310"/>
            <ac:spMk id="4" creationId="{21DB0564-8C3A-421B-984A-47734605711A}"/>
          </ac:spMkLst>
        </pc:spChg>
        <pc:spChg chg="add mod">
          <ac:chgData name="David Cowell" userId="8c854f7f-d1d6-4058-999d-8d33c997d9fc" providerId="ADAL" clId="{9F534CA2-B40A-4A6B-813A-27C70F3CFD50}" dt="2021-02-08T15:48:52.492" v="718" actId="15"/>
          <ac:spMkLst>
            <pc:docMk/>
            <pc:sldMk cId="4147212796" sldId="310"/>
            <ac:spMk id="5" creationId="{34A9BAE9-88CB-4A81-9CCD-A0DF66D45648}"/>
          </ac:spMkLst>
        </pc:spChg>
        <pc:spChg chg="add mod">
          <ac:chgData name="David Cowell" userId="8c854f7f-d1d6-4058-999d-8d33c997d9fc" providerId="ADAL" clId="{9F534CA2-B40A-4A6B-813A-27C70F3CFD50}" dt="2021-02-08T15:54:08.372" v="915" actId="20577"/>
          <ac:spMkLst>
            <pc:docMk/>
            <pc:sldMk cId="4147212796" sldId="310"/>
            <ac:spMk id="6" creationId="{F907A8A9-1A63-4EA0-8738-E4D89C6DC95E}"/>
          </ac:spMkLst>
        </pc:spChg>
      </pc:sldChg>
      <pc:sldChg chg="addSp delSp add mod">
        <pc:chgData name="David Cowell" userId="8c854f7f-d1d6-4058-999d-8d33c997d9fc" providerId="ADAL" clId="{9F534CA2-B40A-4A6B-813A-27C70F3CFD50}" dt="2021-02-08T16:03:32.514" v="993" actId="478"/>
        <pc:sldMkLst>
          <pc:docMk/>
          <pc:sldMk cId="2091553686" sldId="311"/>
        </pc:sldMkLst>
        <pc:spChg chg="add del">
          <ac:chgData name="David Cowell" userId="8c854f7f-d1d6-4058-999d-8d33c997d9fc" providerId="ADAL" clId="{9F534CA2-B40A-4A6B-813A-27C70F3CFD50}" dt="2021-02-08T16:03:32.514" v="993" actId="478"/>
          <ac:spMkLst>
            <pc:docMk/>
            <pc:sldMk cId="2091553686" sldId="311"/>
            <ac:spMk id="2" creationId="{8A692378-BB8A-4E7F-A82C-F0E39FD9173F}"/>
          </ac:spMkLst>
        </pc:spChg>
      </pc:sldChg>
      <pc:sldChg chg="addSp delSp modSp add mod">
        <pc:chgData name="David Cowell" userId="8c854f7f-d1d6-4058-999d-8d33c997d9fc" providerId="ADAL" clId="{9F534CA2-B40A-4A6B-813A-27C70F3CFD50}" dt="2021-02-08T16:06:37.895" v="1098" actId="14100"/>
        <pc:sldMkLst>
          <pc:docMk/>
          <pc:sldMk cId="3044970008" sldId="312"/>
        </pc:sldMkLst>
        <pc:spChg chg="add del mod">
          <ac:chgData name="David Cowell" userId="8c854f7f-d1d6-4058-999d-8d33c997d9fc" providerId="ADAL" clId="{9F534CA2-B40A-4A6B-813A-27C70F3CFD50}" dt="2021-02-08T16:04:06.443" v="998" actId="478"/>
          <ac:spMkLst>
            <pc:docMk/>
            <pc:sldMk cId="3044970008" sldId="312"/>
            <ac:spMk id="2" creationId="{4D70B3E6-B203-4788-B859-8EF92D3E96C2}"/>
          </ac:spMkLst>
        </pc:spChg>
        <pc:spChg chg="add del mod">
          <ac:chgData name="David Cowell" userId="8c854f7f-d1d6-4058-999d-8d33c997d9fc" providerId="ADAL" clId="{9F534CA2-B40A-4A6B-813A-27C70F3CFD50}" dt="2021-02-08T16:04:34.916" v="1001" actId="478"/>
          <ac:spMkLst>
            <pc:docMk/>
            <pc:sldMk cId="3044970008" sldId="312"/>
            <ac:spMk id="6" creationId="{E706B04A-7466-4494-9D64-3B8077433464}"/>
          </ac:spMkLst>
        </pc:spChg>
        <pc:spChg chg="add mod">
          <ac:chgData name="David Cowell" userId="8c854f7f-d1d6-4058-999d-8d33c997d9fc" providerId="ADAL" clId="{9F534CA2-B40A-4A6B-813A-27C70F3CFD50}" dt="2021-02-08T16:04:59.395" v="1025" actId="1076"/>
          <ac:spMkLst>
            <pc:docMk/>
            <pc:sldMk cId="3044970008" sldId="312"/>
            <ac:spMk id="7" creationId="{5AC526BA-434A-4110-A2C1-670AFA8596C7}"/>
          </ac:spMkLst>
        </pc:spChg>
        <pc:spChg chg="add mod">
          <ac:chgData name="David Cowell" userId="8c854f7f-d1d6-4058-999d-8d33c997d9fc" providerId="ADAL" clId="{9F534CA2-B40A-4A6B-813A-27C70F3CFD50}" dt="2021-02-08T16:06:00.180" v="1090" actId="1076"/>
          <ac:spMkLst>
            <pc:docMk/>
            <pc:sldMk cId="3044970008" sldId="312"/>
            <ac:spMk id="8" creationId="{83603E38-D4B6-4934-87BD-64D3012E2C44}"/>
          </ac:spMkLst>
        </pc:spChg>
        <pc:cxnChg chg="add del">
          <ac:chgData name="David Cowell" userId="8c854f7f-d1d6-4058-999d-8d33c997d9fc" providerId="ADAL" clId="{9F534CA2-B40A-4A6B-813A-27C70F3CFD50}" dt="2021-02-08T16:06:05.465" v="1091" actId="478"/>
          <ac:cxnSpMkLst>
            <pc:docMk/>
            <pc:sldMk cId="3044970008" sldId="312"/>
            <ac:cxnSpMk id="10" creationId="{E1741831-C2E9-4BB1-8719-B51F2D1C6D0D}"/>
          </ac:cxnSpMkLst>
        </pc:cxnChg>
        <pc:cxnChg chg="add mod">
          <ac:chgData name="David Cowell" userId="8c854f7f-d1d6-4058-999d-8d33c997d9fc" providerId="ADAL" clId="{9F534CA2-B40A-4A6B-813A-27C70F3CFD50}" dt="2021-02-08T16:06:28.091" v="1095" actId="1038"/>
          <ac:cxnSpMkLst>
            <pc:docMk/>
            <pc:sldMk cId="3044970008" sldId="312"/>
            <ac:cxnSpMk id="12" creationId="{232AD4AF-901C-462B-836B-3D01B543E277}"/>
          </ac:cxnSpMkLst>
        </pc:cxnChg>
        <pc:cxnChg chg="add mod">
          <ac:chgData name="David Cowell" userId="8c854f7f-d1d6-4058-999d-8d33c997d9fc" providerId="ADAL" clId="{9F534CA2-B40A-4A6B-813A-27C70F3CFD50}" dt="2021-02-08T16:06:37.895" v="1098" actId="14100"/>
          <ac:cxnSpMkLst>
            <pc:docMk/>
            <pc:sldMk cId="3044970008" sldId="312"/>
            <ac:cxnSpMk id="13" creationId="{85BF2644-A976-4C5B-A003-DF8397E72F98}"/>
          </ac:cxnSpMkLst>
        </pc:cxnChg>
      </pc:sldChg>
      <pc:sldChg chg="addSp delSp modSp add mod">
        <pc:chgData name="David Cowell" userId="8c854f7f-d1d6-4058-999d-8d33c997d9fc" providerId="ADAL" clId="{9F534CA2-B40A-4A6B-813A-27C70F3CFD50}" dt="2021-02-08T16:11:50.231" v="1196" actId="20577"/>
        <pc:sldMkLst>
          <pc:docMk/>
          <pc:sldMk cId="3574260715" sldId="313"/>
        </pc:sldMkLst>
        <pc:spChg chg="add mod">
          <ac:chgData name="David Cowell" userId="8c854f7f-d1d6-4058-999d-8d33c997d9fc" providerId="ADAL" clId="{9F534CA2-B40A-4A6B-813A-27C70F3CFD50}" dt="2021-02-08T16:08:50.703" v="1146" actId="14100"/>
          <ac:spMkLst>
            <pc:docMk/>
            <pc:sldMk cId="3574260715" sldId="313"/>
            <ac:spMk id="2" creationId="{4C333483-99C7-4533-AF06-FD219B100C9B}"/>
          </ac:spMkLst>
        </pc:spChg>
        <pc:spChg chg="add del mod">
          <ac:chgData name="David Cowell" userId="8c854f7f-d1d6-4058-999d-8d33c997d9fc" providerId="ADAL" clId="{9F534CA2-B40A-4A6B-813A-27C70F3CFD50}" dt="2021-02-08T16:10:45.870" v="1171"/>
          <ac:spMkLst>
            <pc:docMk/>
            <pc:sldMk cId="3574260715" sldId="313"/>
            <ac:spMk id="3" creationId="{32F170CD-6CB8-4E10-BBC1-1E5FF2140F49}"/>
          </ac:spMkLst>
        </pc:spChg>
        <pc:spChg chg="add mod">
          <ac:chgData name="David Cowell" userId="8c854f7f-d1d6-4058-999d-8d33c997d9fc" providerId="ADAL" clId="{9F534CA2-B40A-4A6B-813A-27C70F3CFD50}" dt="2021-02-08T16:11:50.231" v="1196" actId="20577"/>
          <ac:spMkLst>
            <pc:docMk/>
            <pc:sldMk cId="3574260715" sldId="313"/>
            <ac:spMk id="4" creationId="{D793793D-4205-45CB-B9C6-5F2B0B7067DE}"/>
          </ac:spMkLst>
        </pc:spChg>
        <pc:spChg chg="add mod">
          <ac:chgData name="David Cowell" userId="8c854f7f-d1d6-4058-999d-8d33c997d9fc" providerId="ADAL" clId="{9F534CA2-B40A-4A6B-813A-27C70F3CFD50}" dt="2021-02-08T16:09:54.316" v="1152" actId="14100"/>
          <ac:spMkLst>
            <pc:docMk/>
            <pc:sldMk cId="3574260715" sldId="313"/>
            <ac:spMk id="5" creationId="{BDC962EC-1CF2-4BF8-9F94-F0E006565DA1}"/>
          </ac:spMkLst>
        </pc:spChg>
        <pc:spChg chg="add mod">
          <ac:chgData name="David Cowell" userId="8c854f7f-d1d6-4058-999d-8d33c997d9fc" providerId="ADAL" clId="{9F534CA2-B40A-4A6B-813A-27C70F3CFD50}" dt="2021-02-08T16:10:44.521" v="1169" actId="20577"/>
          <ac:spMkLst>
            <pc:docMk/>
            <pc:sldMk cId="3574260715" sldId="313"/>
            <ac:spMk id="9" creationId="{C67D73AD-BF5D-4D50-9C62-EE8BB6151A0D}"/>
          </ac:spMkLst>
        </pc:spChg>
      </pc:sldChg>
      <pc:sldChg chg="addSp delSp modSp new mod">
        <pc:chgData name="David Cowell" userId="8c854f7f-d1d6-4058-999d-8d33c997d9fc" providerId="ADAL" clId="{9F534CA2-B40A-4A6B-813A-27C70F3CFD50}" dt="2021-02-08T16:53:56.450" v="1491" actId="20577"/>
        <pc:sldMkLst>
          <pc:docMk/>
          <pc:sldMk cId="1820205284" sldId="314"/>
        </pc:sldMkLst>
        <pc:spChg chg="del">
          <ac:chgData name="David Cowell" userId="8c854f7f-d1d6-4058-999d-8d33c997d9fc" providerId="ADAL" clId="{9F534CA2-B40A-4A6B-813A-27C70F3CFD50}" dt="2021-02-08T16:27:05.058" v="1211" actId="931"/>
          <ac:spMkLst>
            <pc:docMk/>
            <pc:sldMk cId="1820205284" sldId="314"/>
            <ac:spMk id="2" creationId="{9D580615-2DC2-43DC-866C-E818F506CE67}"/>
          </ac:spMkLst>
        </pc:spChg>
        <pc:spChg chg="del">
          <ac:chgData name="David Cowell" userId="8c854f7f-d1d6-4058-999d-8d33c997d9fc" providerId="ADAL" clId="{9F534CA2-B40A-4A6B-813A-27C70F3CFD50}" dt="2021-02-08T16:27:45.506" v="1214"/>
          <ac:spMkLst>
            <pc:docMk/>
            <pc:sldMk cId="1820205284" sldId="314"/>
            <ac:spMk id="3" creationId="{AB398475-F733-42D5-97AE-4392E8A2E2E4}"/>
          </ac:spMkLst>
        </pc:spChg>
        <pc:spChg chg="mod">
          <ac:chgData name="David Cowell" userId="8c854f7f-d1d6-4058-999d-8d33c997d9fc" providerId="ADAL" clId="{9F534CA2-B40A-4A6B-813A-27C70F3CFD50}" dt="2021-02-08T16:53:56.450" v="1491" actId="20577"/>
          <ac:spMkLst>
            <pc:docMk/>
            <pc:sldMk cId="1820205284" sldId="314"/>
            <ac:spMk id="4" creationId="{C50F85F4-8681-427B-A6B4-A338F78D6E24}"/>
          </ac:spMkLst>
        </pc:spChg>
        <pc:spChg chg="add del mod">
          <ac:chgData name="David Cowell" userId="8c854f7f-d1d6-4058-999d-8d33c997d9fc" providerId="ADAL" clId="{9F534CA2-B40A-4A6B-813A-27C70F3CFD50}" dt="2021-02-08T16:52:23.756" v="1463"/>
          <ac:spMkLst>
            <pc:docMk/>
            <pc:sldMk cId="1820205284" sldId="314"/>
            <ac:spMk id="9" creationId="{AA4945EB-8360-4552-A0AA-8993A2D59FCF}"/>
          </ac:spMkLst>
        </pc:spChg>
        <pc:picChg chg="add del mod">
          <ac:chgData name="David Cowell" userId="8c854f7f-d1d6-4058-999d-8d33c997d9fc" providerId="ADAL" clId="{9F534CA2-B40A-4A6B-813A-27C70F3CFD50}" dt="2021-02-08T16:52:20.269" v="1462" actId="478"/>
          <ac:picMkLst>
            <pc:docMk/>
            <pc:sldMk cId="1820205284" sldId="314"/>
            <ac:picMk id="6" creationId="{68BF5F16-5476-4012-B398-DE41A671B227}"/>
          </ac:picMkLst>
        </pc:picChg>
        <pc:picChg chg="add mod">
          <ac:chgData name="David Cowell" userId="8c854f7f-d1d6-4058-999d-8d33c997d9fc" providerId="ADAL" clId="{9F534CA2-B40A-4A6B-813A-27C70F3CFD50}" dt="2021-02-08T16:52:23.756" v="1463"/>
          <ac:picMkLst>
            <pc:docMk/>
            <pc:sldMk cId="1820205284" sldId="314"/>
            <ac:picMk id="7" creationId="{7CF4B4D4-B3AC-49A1-903B-6A4849D61171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6:56:57.087" v="1601" actId="20577"/>
        <pc:sldMkLst>
          <pc:docMk/>
          <pc:sldMk cId="1539136008" sldId="315"/>
        </pc:sldMkLst>
        <pc:spChg chg="del">
          <ac:chgData name="David Cowell" userId="8c854f7f-d1d6-4058-999d-8d33c997d9fc" providerId="ADAL" clId="{9F534CA2-B40A-4A6B-813A-27C70F3CFD50}" dt="2021-02-08T16:29:21.164" v="1216"/>
          <ac:spMkLst>
            <pc:docMk/>
            <pc:sldMk cId="1539136008" sldId="315"/>
            <ac:spMk id="2" creationId="{113B6215-13CF-4088-A8CA-23D08BA8B6A0}"/>
          </ac:spMkLst>
        </pc:spChg>
        <pc:spChg chg="del">
          <ac:chgData name="David Cowell" userId="8c854f7f-d1d6-4058-999d-8d33c997d9fc" providerId="ADAL" clId="{9F534CA2-B40A-4A6B-813A-27C70F3CFD50}" dt="2021-02-08T16:29:36.881" v="1217"/>
          <ac:spMkLst>
            <pc:docMk/>
            <pc:sldMk cId="1539136008" sldId="315"/>
            <ac:spMk id="3" creationId="{5129F87A-F757-4E94-8005-4AE990704DB1}"/>
          </ac:spMkLst>
        </pc:spChg>
        <pc:spChg chg="del">
          <ac:chgData name="David Cowell" userId="8c854f7f-d1d6-4058-999d-8d33c997d9fc" providerId="ADAL" clId="{9F534CA2-B40A-4A6B-813A-27C70F3CFD50}" dt="2021-02-08T16:49:16.543" v="1430"/>
          <ac:spMkLst>
            <pc:docMk/>
            <pc:sldMk cId="1539136008" sldId="315"/>
            <ac:spMk id="4" creationId="{594AADCA-74E0-44D8-9A43-4FB298193684}"/>
          </ac:spMkLst>
        </pc:spChg>
        <pc:spChg chg="add del mod">
          <ac:chgData name="David Cowell" userId="8c854f7f-d1d6-4058-999d-8d33c997d9fc" providerId="ADAL" clId="{9F534CA2-B40A-4A6B-813A-27C70F3CFD50}" dt="2021-02-08T16:49:16.543" v="1430"/>
          <ac:spMkLst>
            <pc:docMk/>
            <pc:sldMk cId="1539136008" sldId="315"/>
            <ac:spMk id="8" creationId="{FD53EDEF-4FCA-40F4-BF81-18F9BE0A8112}"/>
          </ac:spMkLst>
        </pc:spChg>
        <pc:spChg chg="add del mod">
          <ac:chgData name="David Cowell" userId="8c854f7f-d1d6-4058-999d-8d33c997d9fc" providerId="ADAL" clId="{9F534CA2-B40A-4A6B-813A-27C70F3CFD50}" dt="2021-02-08T16:49:16.543" v="1430"/>
          <ac:spMkLst>
            <pc:docMk/>
            <pc:sldMk cId="1539136008" sldId="315"/>
            <ac:spMk id="10" creationId="{C6217C74-0804-41DB-BAB6-4BEF1E1719AB}"/>
          </ac:spMkLst>
        </pc:spChg>
        <pc:spChg chg="add mod">
          <ac:chgData name="David Cowell" userId="8c854f7f-d1d6-4058-999d-8d33c997d9fc" providerId="ADAL" clId="{9F534CA2-B40A-4A6B-813A-27C70F3CFD50}" dt="2021-02-08T16:55:58.966" v="1509" actId="20577"/>
          <ac:spMkLst>
            <pc:docMk/>
            <pc:sldMk cId="1539136008" sldId="315"/>
            <ac:spMk id="11" creationId="{4916FD2E-2C17-4D58-B3A1-86CEE9B568D4}"/>
          </ac:spMkLst>
        </pc:spChg>
        <pc:spChg chg="add del mod">
          <ac:chgData name="David Cowell" userId="8c854f7f-d1d6-4058-999d-8d33c997d9fc" providerId="ADAL" clId="{9F534CA2-B40A-4A6B-813A-27C70F3CFD50}" dt="2021-02-08T16:49:19.698" v="1431"/>
          <ac:spMkLst>
            <pc:docMk/>
            <pc:sldMk cId="1539136008" sldId="315"/>
            <ac:spMk id="12" creationId="{4DE60414-5087-4DDD-BF9E-219D9DD276D4}"/>
          </ac:spMkLst>
        </pc:spChg>
        <pc:spChg chg="add mod">
          <ac:chgData name="David Cowell" userId="8c854f7f-d1d6-4058-999d-8d33c997d9fc" providerId="ADAL" clId="{9F534CA2-B40A-4A6B-813A-27C70F3CFD50}" dt="2021-02-08T16:56:57.087" v="1601" actId="20577"/>
          <ac:spMkLst>
            <pc:docMk/>
            <pc:sldMk cId="1539136008" sldId="315"/>
            <ac:spMk id="14" creationId="{A5198488-C86A-4683-AC7C-D8F8517FBDA2}"/>
          </ac:spMkLst>
        </pc:spChg>
        <pc:picChg chg="add del mod">
          <ac:chgData name="David Cowell" userId="8c854f7f-d1d6-4058-999d-8d33c997d9fc" providerId="ADAL" clId="{9F534CA2-B40A-4A6B-813A-27C70F3CFD50}" dt="2021-02-08T16:49:13.325" v="1429" actId="21"/>
          <ac:picMkLst>
            <pc:docMk/>
            <pc:sldMk cId="1539136008" sldId="315"/>
            <ac:picMk id="5" creationId="{413E2990-85CD-49AE-BDC6-2D9E684A4CB7}"/>
          </ac:picMkLst>
        </pc:picChg>
        <pc:picChg chg="add del mod">
          <ac:chgData name="David Cowell" userId="8c854f7f-d1d6-4058-999d-8d33c997d9fc" providerId="ADAL" clId="{9F534CA2-B40A-4A6B-813A-27C70F3CFD50}" dt="2021-02-08T16:49:10.365" v="1428" actId="478"/>
          <ac:picMkLst>
            <pc:docMk/>
            <pc:sldMk cId="1539136008" sldId="315"/>
            <ac:picMk id="6" creationId="{1421D463-4FC1-4E39-B099-5B5185501E11}"/>
          </ac:picMkLst>
        </pc:picChg>
        <pc:picChg chg="add mod">
          <ac:chgData name="David Cowell" userId="8c854f7f-d1d6-4058-999d-8d33c997d9fc" providerId="ADAL" clId="{9F534CA2-B40A-4A6B-813A-27C70F3CFD50}" dt="2021-02-08T16:56:26.449" v="1516" actId="1035"/>
          <ac:picMkLst>
            <pc:docMk/>
            <pc:sldMk cId="1539136008" sldId="315"/>
            <ac:picMk id="13" creationId="{CEAD7271-56D4-49B4-832D-3168415B90E3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7:05:05.637" v="1889" actId="20577"/>
        <pc:sldMkLst>
          <pc:docMk/>
          <pc:sldMk cId="2785891849" sldId="316"/>
        </pc:sldMkLst>
        <pc:spChg chg="del">
          <ac:chgData name="David Cowell" userId="8c854f7f-d1d6-4058-999d-8d33c997d9fc" providerId="ADAL" clId="{9F534CA2-B40A-4A6B-813A-27C70F3CFD50}" dt="2021-02-08T16:37:10.292" v="1237"/>
          <ac:spMkLst>
            <pc:docMk/>
            <pc:sldMk cId="2785891849" sldId="316"/>
            <ac:spMk id="2" creationId="{234365F6-77B5-40EE-8DD8-F871E776C918}"/>
          </ac:spMkLst>
        </pc:spChg>
        <pc:spChg chg="del">
          <ac:chgData name="David Cowell" userId="8c854f7f-d1d6-4058-999d-8d33c997d9fc" providerId="ADAL" clId="{9F534CA2-B40A-4A6B-813A-27C70F3CFD50}" dt="2021-02-08T16:37:10.292" v="1237"/>
          <ac:spMkLst>
            <pc:docMk/>
            <pc:sldMk cId="2785891849" sldId="316"/>
            <ac:spMk id="3" creationId="{BF41C6C2-E692-4E62-8EEF-7ACB4C6B0518}"/>
          </ac:spMkLst>
        </pc:spChg>
        <pc:spChg chg="mod">
          <ac:chgData name="David Cowell" userId="8c854f7f-d1d6-4058-999d-8d33c997d9fc" providerId="ADAL" clId="{9F534CA2-B40A-4A6B-813A-27C70F3CFD50}" dt="2021-02-08T16:38:59.818" v="1256"/>
          <ac:spMkLst>
            <pc:docMk/>
            <pc:sldMk cId="2785891849" sldId="316"/>
            <ac:spMk id="4" creationId="{17B0C384-3A51-4FD8-A027-3E165B1EE6B9}"/>
          </ac:spMkLst>
        </pc:spChg>
        <pc:spChg chg="add del mod">
          <ac:chgData name="David Cowell" userId="8c854f7f-d1d6-4058-999d-8d33c997d9fc" providerId="ADAL" clId="{9F534CA2-B40A-4A6B-813A-27C70F3CFD50}" dt="2021-02-08T16:37:12.040" v="1238"/>
          <ac:spMkLst>
            <pc:docMk/>
            <pc:sldMk cId="2785891849" sldId="316"/>
            <ac:spMk id="5" creationId="{0383BEDF-53C5-4B71-9284-CF7C9B4BC816}"/>
          </ac:spMkLst>
        </pc:spChg>
        <pc:spChg chg="add del mod">
          <ac:chgData name="David Cowell" userId="8c854f7f-d1d6-4058-999d-8d33c997d9fc" providerId="ADAL" clId="{9F534CA2-B40A-4A6B-813A-27C70F3CFD50}" dt="2021-02-08T16:38:59.818" v="1256"/>
          <ac:spMkLst>
            <pc:docMk/>
            <pc:sldMk cId="2785891849" sldId="316"/>
            <ac:spMk id="7" creationId="{C4C5E147-272B-44A4-825B-CEF34B8641D5}"/>
          </ac:spMkLst>
        </pc:spChg>
        <pc:spChg chg="add del mod">
          <ac:chgData name="David Cowell" userId="8c854f7f-d1d6-4058-999d-8d33c997d9fc" providerId="ADAL" clId="{9F534CA2-B40A-4A6B-813A-27C70F3CFD50}" dt="2021-02-08T16:38:59.818" v="1256"/>
          <ac:spMkLst>
            <pc:docMk/>
            <pc:sldMk cId="2785891849" sldId="316"/>
            <ac:spMk id="8" creationId="{57234F06-1018-4D89-9F3D-207A569307D7}"/>
          </ac:spMkLst>
        </pc:spChg>
        <pc:spChg chg="add mod">
          <ac:chgData name="David Cowell" userId="8c854f7f-d1d6-4058-999d-8d33c997d9fc" providerId="ADAL" clId="{9F534CA2-B40A-4A6B-813A-27C70F3CFD50}" dt="2021-02-08T17:05:05.637" v="1889" actId="20577"/>
          <ac:spMkLst>
            <pc:docMk/>
            <pc:sldMk cId="2785891849" sldId="316"/>
            <ac:spMk id="11" creationId="{478CD5C7-444E-4708-8674-94E08F31BA30}"/>
          </ac:spMkLst>
        </pc:spChg>
        <pc:picChg chg="add del mod">
          <ac:chgData name="David Cowell" userId="8c854f7f-d1d6-4058-999d-8d33c997d9fc" providerId="ADAL" clId="{9F534CA2-B40A-4A6B-813A-27C70F3CFD50}" dt="2021-02-08T16:38:48.287" v="1254" actId="21"/>
          <ac:picMkLst>
            <pc:docMk/>
            <pc:sldMk cId="2785891849" sldId="316"/>
            <ac:picMk id="6" creationId="{C67A1E19-298B-4529-9D90-DC944B47A242}"/>
          </ac:picMkLst>
        </pc:picChg>
        <pc:picChg chg="add del mod">
          <ac:chgData name="David Cowell" userId="8c854f7f-d1d6-4058-999d-8d33c997d9fc" providerId="ADAL" clId="{9F534CA2-B40A-4A6B-813A-27C70F3CFD50}" dt="2021-02-08T16:39:03.515" v="1264" actId="21"/>
          <ac:picMkLst>
            <pc:docMk/>
            <pc:sldMk cId="2785891849" sldId="316"/>
            <ac:picMk id="9" creationId="{A8314C55-B9B4-407E-BB56-76B36ACA27F0}"/>
          </ac:picMkLst>
        </pc:picChg>
        <pc:picChg chg="add mod">
          <ac:chgData name="David Cowell" userId="8c854f7f-d1d6-4058-999d-8d33c997d9fc" providerId="ADAL" clId="{9F534CA2-B40A-4A6B-813A-27C70F3CFD50}" dt="2021-02-08T16:39:07.872" v="1270" actId="1035"/>
          <ac:picMkLst>
            <pc:docMk/>
            <pc:sldMk cId="2785891849" sldId="316"/>
            <ac:picMk id="12" creationId="{2DB7467B-0489-4CBD-AC80-9DE2F87122F5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7:09:09.324" v="2020" actId="20577"/>
        <pc:sldMkLst>
          <pc:docMk/>
          <pc:sldMk cId="1865215354" sldId="317"/>
        </pc:sldMkLst>
        <pc:spChg chg="del">
          <ac:chgData name="David Cowell" userId="8c854f7f-d1d6-4058-999d-8d33c997d9fc" providerId="ADAL" clId="{9F534CA2-B40A-4A6B-813A-27C70F3CFD50}" dt="2021-02-08T16:48:42.226" v="1397"/>
          <ac:spMkLst>
            <pc:docMk/>
            <pc:sldMk cId="1865215354" sldId="317"/>
            <ac:spMk id="2" creationId="{3819A1F1-FD68-4A15-BABF-38581DF43E36}"/>
          </ac:spMkLst>
        </pc:spChg>
        <pc:spChg chg="del">
          <ac:chgData name="David Cowell" userId="8c854f7f-d1d6-4058-999d-8d33c997d9fc" providerId="ADAL" clId="{9F534CA2-B40A-4A6B-813A-27C70F3CFD50}" dt="2021-02-08T16:48:29.125" v="1395"/>
          <ac:spMkLst>
            <pc:docMk/>
            <pc:sldMk cId="1865215354" sldId="317"/>
            <ac:spMk id="3" creationId="{2EC4C6CD-0D97-4D91-BDB4-3E8B312B6A4A}"/>
          </ac:spMkLst>
        </pc:spChg>
        <pc:spChg chg="mod">
          <ac:chgData name="David Cowell" userId="8c854f7f-d1d6-4058-999d-8d33c997d9fc" providerId="ADAL" clId="{9F534CA2-B40A-4A6B-813A-27C70F3CFD50}" dt="2021-02-08T16:49:04.276" v="1427" actId="20577"/>
          <ac:spMkLst>
            <pc:docMk/>
            <pc:sldMk cId="1865215354" sldId="317"/>
            <ac:spMk id="4" creationId="{5742CDCE-0410-48BA-8606-95A75DBB94F3}"/>
          </ac:spMkLst>
        </pc:spChg>
        <pc:spChg chg="add mod">
          <ac:chgData name="David Cowell" userId="8c854f7f-d1d6-4058-999d-8d33c997d9fc" providerId="ADAL" clId="{9F534CA2-B40A-4A6B-813A-27C70F3CFD50}" dt="2021-02-08T17:09:09.324" v="2020" actId="20577"/>
          <ac:spMkLst>
            <pc:docMk/>
            <pc:sldMk cId="1865215354" sldId="317"/>
            <ac:spMk id="7" creationId="{E7990ED5-BB3F-4E44-A042-6ACB03BE989C}"/>
          </ac:spMkLst>
        </pc:spChg>
        <pc:spChg chg="add mod">
          <ac:chgData name="David Cowell" userId="8c854f7f-d1d6-4058-999d-8d33c997d9fc" providerId="ADAL" clId="{9F534CA2-B40A-4A6B-813A-27C70F3CFD50}" dt="2021-02-08T16:59:00.850" v="1773" actId="1076"/>
          <ac:spMkLst>
            <pc:docMk/>
            <pc:sldMk cId="1865215354" sldId="317"/>
            <ac:spMk id="8" creationId="{A312E4EE-15B0-4BB4-A436-6D5C614436DE}"/>
          </ac:spMkLst>
        </pc:spChg>
        <pc:picChg chg="add mod">
          <ac:chgData name="David Cowell" userId="8c854f7f-d1d6-4058-999d-8d33c997d9fc" providerId="ADAL" clId="{9F534CA2-B40A-4A6B-813A-27C70F3CFD50}" dt="2021-02-08T16:57:11.028" v="1624" actId="1035"/>
          <ac:picMkLst>
            <pc:docMk/>
            <pc:sldMk cId="1865215354" sldId="317"/>
            <ac:picMk id="5" creationId="{7225442C-D68E-4F61-BE9A-E8845364701C}"/>
          </ac:picMkLst>
        </pc:picChg>
        <pc:picChg chg="add mod">
          <ac:chgData name="David Cowell" userId="8c854f7f-d1d6-4058-999d-8d33c997d9fc" providerId="ADAL" clId="{9F534CA2-B40A-4A6B-813A-27C70F3CFD50}" dt="2021-02-08T16:58:57.513" v="1772" actId="1076"/>
          <ac:picMkLst>
            <pc:docMk/>
            <pc:sldMk cId="1865215354" sldId="317"/>
            <ac:picMk id="6" creationId="{6EA29CDA-18EF-45F8-BCA4-FE6369E8A0E5}"/>
          </ac:picMkLst>
        </pc:picChg>
      </pc:sldChg>
      <pc:sldChg chg="addSp delSp modSp new mod">
        <pc:chgData name="David Cowell" userId="8c854f7f-d1d6-4058-999d-8d33c997d9fc" providerId="ADAL" clId="{9F534CA2-B40A-4A6B-813A-27C70F3CFD50}" dt="2021-02-08T17:41:35.070" v="2056"/>
        <pc:sldMkLst>
          <pc:docMk/>
          <pc:sldMk cId="2109598427" sldId="318"/>
        </pc:sldMkLst>
        <pc:spChg chg="del">
          <ac:chgData name="David Cowell" userId="8c854f7f-d1d6-4058-999d-8d33c997d9fc" providerId="ADAL" clId="{9F534CA2-B40A-4A6B-813A-27C70F3CFD50}" dt="2021-02-08T17:41:27.723" v="2053" actId="478"/>
          <ac:spMkLst>
            <pc:docMk/>
            <pc:sldMk cId="2109598427" sldId="318"/>
            <ac:spMk id="2" creationId="{6BF35424-929B-4435-B624-1AFFC2B22E6E}"/>
          </ac:spMkLst>
        </pc:spChg>
        <pc:spChg chg="mod">
          <ac:chgData name="David Cowell" userId="8c854f7f-d1d6-4058-999d-8d33c997d9fc" providerId="ADAL" clId="{9F534CA2-B40A-4A6B-813A-27C70F3CFD50}" dt="2021-02-08T17:41:35.070" v="2056"/>
          <ac:spMkLst>
            <pc:docMk/>
            <pc:sldMk cId="2109598427" sldId="318"/>
            <ac:spMk id="3" creationId="{3D2D1214-87A4-4D6D-AF6F-6C5A3682179C}"/>
          </ac:spMkLst>
        </pc:spChg>
        <pc:spChg chg="add del mod">
          <ac:chgData name="David Cowell" userId="8c854f7f-d1d6-4058-999d-8d33c997d9fc" providerId="ADAL" clId="{9F534CA2-B40A-4A6B-813A-27C70F3CFD50}" dt="2021-02-08T17:41:26.242" v="2052" actId="478"/>
          <ac:spMkLst>
            <pc:docMk/>
            <pc:sldMk cId="2109598427" sldId="318"/>
            <ac:spMk id="4" creationId="{BB3FB9E5-2790-4FF2-BA01-7144EB1C9B8D}"/>
          </ac:spMkLst>
        </pc:spChg>
        <pc:spChg chg="add mod">
          <ac:chgData name="David Cowell" userId="8c854f7f-d1d6-4058-999d-8d33c997d9fc" providerId="ADAL" clId="{9F534CA2-B40A-4A6B-813A-27C70F3CFD50}" dt="2021-02-08T17:41:28.722" v="2054"/>
          <ac:spMkLst>
            <pc:docMk/>
            <pc:sldMk cId="2109598427" sldId="318"/>
            <ac:spMk id="5" creationId="{73F7DCEA-ABCA-40B5-AE13-B0675C1D72B6}"/>
          </ac:spMkLst>
        </pc:spChg>
      </pc:sldChg>
      <pc:sldChg chg="new del">
        <pc:chgData name="David Cowell" userId="8c854f7f-d1d6-4058-999d-8d33c997d9fc" providerId="ADAL" clId="{9F534CA2-B40A-4A6B-813A-27C70F3CFD50}" dt="2021-02-08T17:25:54.418" v="2031" actId="47"/>
        <pc:sldMkLst>
          <pc:docMk/>
          <pc:sldMk cId="3149808734" sldId="318"/>
        </pc:sldMkLst>
      </pc:sldChg>
      <pc:sldChg chg="addSp delSp modSp new mod">
        <pc:chgData name="David Cowell" userId="8c854f7f-d1d6-4058-999d-8d33c997d9fc" providerId="ADAL" clId="{9F534CA2-B40A-4A6B-813A-27C70F3CFD50}" dt="2021-02-08T17:42:21.003" v="2064"/>
        <pc:sldMkLst>
          <pc:docMk/>
          <pc:sldMk cId="160206537" sldId="319"/>
        </pc:sldMkLst>
        <pc:spChg chg="del">
          <ac:chgData name="David Cowell" userId="8c854f7f-d1d6-4058-999d-8d33c997d9fc" providerId="ADAL" clId="{9F534CA2-B40A-4A6B-813A-27C70F3CFD50}" dt="2021-02-08T17:41:58.188" v="2061" actId="478"/>
          <ac:spMkLst>
            <pc:docMk/>
            <pc:sldMk cId="160206537" sldId="319"/>
            <ac:spMk id="2" creationId="{5987A539-B6F9-4F07-B957-16B2C3069E11}"/>
          </ac:spMkLst>
        </pc:spChg>
        <pc:spChg chg="mod">
          <ac:chgData name="David Cowell" userId="8c854f7f-d1d6-4058-999d-8d33c997d9fc" providerId="ADAL" clId="{9F534CA2-B40A-4A6B-813A-27C70F3CFD50}" dt="2021-02-08T17:42:21.003" v="2064"/>
          <ac:spMkLst>
            <pc:docMk/>
            <pc:sldMk cId="160206537" sldId="319"/>
            <ac:spMk id="3" creationId="{B8851B3B-B079-4BBF-BB6C-ADF787DFDFBE}"/>
          </ac:spMkLst>
        </pc:spChg>
        <pc:spChg chg="add mod">
          <ac:chgData name="David Cowell" userId="8c854f7f-d1d6-4058-999d-8d33c997d9fc" providerId="ADAL" clId="{9F534CA2-B40A-4A6B-813A-27C70F3CFD50}" dt="2021-02-08T17:42:04.769" v="2062" actId="948"/>
          <ac:spMkLst>
            <pc:docMk/>
            <pc:sldMk cId="160206537" sldId="319"/>
            <ac:spMk id="4" creationId="{6FAAC26D-DE19-44E8-9A74-64F9DA39AC59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5" creationId="{4AB9D649-F85A-41F7-AA09-478088967390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6" creationId="{E2DADD54-C425-4E80-AFDF-21FD68FE9D69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7" creationId="{E0C5F140-3F4E-44DF-9962-9430388E1939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8" creationId="{796DEABE-3556-412C-91CB-740A79F16C9D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9" creationId="{0D2D733A-7C59-45EA-B907-FC67BDDC37A9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10" creationId="{5715AFE6-9C0F-4B44-B91B-3A2B1A72C18F}"/>
          </ac:spMkLst>
        </pc:spChg>
        <pc:spChg chg="add mod">
          <ac:chgData name="David Cowell" userId="8c854f7f-d1d6-4058-999d-8d33c997d9fc" providerId="ADAL" clId="{9F534CA2-B40A-4A6B-813A-27C70F3CFD50}" dt="2021-02-08T17:42:15.858" v="2063"/>
          <ac:spMkLst>
            <pc:docMk/>
            <pc:sldMk cId="160206537" sldId="319"/>
            <ac:spMk id="11" creationId="{12BFF17E-1AF7-4495-B09C-D414A4D9323F}"/>
          </ac:spMkLst>
        </pc:spChg>
      </pc:sldChg>
      <pc:sldMasterChg chg="delSldLayout">
        <pc:chgData name="David Cowell" userId="8c854f7f-d1d6-4058-999d-8d33c997d9fc" providerId="ADAL" clId="{9F534CA2-B40A-4A6B-813A-27C70F3CFD50}" dt="2021-02-08T17:25:18.522" v="2023" actId="47"/>
        <pc:sldMasterMkLst>
          <pc:docMk/>
          <pc:sldMasterMk cId="3516135672" sldId="2147483695"/>
        </pc:sldMasterMkLst>
        <pc:sldLayoutChg chg="del">
          <pc:chgData name="David Cowell" userId="8c854f7f-d1d6-4058-999d-8d33c997d9fc" providerId="ADAL" clId="{9F534CA2-B40A-4A6B-813A-27C70F3CFD50}" dt="2021-02-08T17:25:18.522" v="2023" actId="47"/>
          <pc:sldLayoutMkLst>
            <pc:docMk/>
            <pc:sldMasterMk cId="3516135672" sldId="2147483695"/>
            <pc:sldLayoutMk cId="2428976986" sldId="2147483708"/>
          </pc:sldLayoutMkLst>
        </pc:sldLayoutChg>
      </pc:sldMasterChg>
    </pc:docChg>
  </pc:docChgLst>
  <pc:docChgLst>
    <pc:chgData name="Steven Freear" userId="ff3180fa-3dac-45f7-bc06-0d9d17549b8f" providerId="ADAL" clId="{07D152C5-2652-4D7B-811B-A754C148038C}"/>
    <pc:docChg chg="custSel addSld delSld modSld modSection">
      <pc:chgData name="Steven Freear" userId="ff3180fa-3dac-45f7-bc06-0d9d17549b8f" providerId="ADAL" clId="{07D152C5-2652-4D7B-811B-A754C148038C}" dt="2023-03-17T15:21:39.013" v="82" actId="20577"/>
      <pc:docMkLst>
        <pc:docMk/>
      </pc:docMkLst>
      <pc:sldChg chg="del">
        <pc:chgData name="Steven Freear" userId="ff3180fa-3dac-45f7-bc06-0d9d17549b8f" providerId="ADAL" clId="{07D152C5-2652-4D7B-811B-A754C148038C}" dt="2023-02-21T16:02:04.743" v="75" actId="47"/>
        <pc:sldMkLst>
          <pc:docMk/>
          <pc:sldMk cId="3977091940" sldId="304"/>
        </pc:sldMkLst>
      </pc:sldChg>
      <pc:sldChg chg="modSp mod">
        <pc:chgData name="Steven Freear" userId="ff3180fa-3dac-45f7-bc06-0d9d17549b8f" providerId="ADAL" clId="{07D152C5-2652-4D7B-811B-A754C148038C}" dt="2023-02-06T10:16:06.057" v="2" actId="14100"/>
        <pc:sldMkLst>
          <pc:docMk/>
          <pc:sldMk cId="37525718" sldId="309"/>
        </pc:sldMkLst>
        <pc:cxnChg chg="mod">
          <ac:chgData name="Steven Freear" userId="ff3180fa-3dac-45f7-bc06-0d9d17549b8f" providerId="ADAL" clId="{07D152C5-2652-4D7B-811B-A754C148038C}" dt="2022-01-31T13:52:52.331" v="1" actId="14100"/>
          <ac:cxnSpMkLst>
            <pc:docMk/>
            <pc:sldMk cId="37525718" sldId="309"/>
            <ac:cxnSpMk id="8" creationId="{D1A42E06-AE81-4047-930C-4D53911031F9}"/>
          </ac:cxnSpMkLst>
        </pc:cxnChg>
        <pc:cxnChg chg="mod">
          <ac:chgData name="Steven Freear" userId="ff3180fa-3dac-45f7-bc06-0d9d17549b8f" providerId="ADAL" clId="{07D152C5-2652-4D7B-811B-A754C148038C}" dt="2023-02-06T10:16:06.057" v="2" actId="14100"/>
          <ac:cxnSpMkLst>
            <pc:docMk/>
            <pc:sldMk cId="37525718" sldId="309"/>
            <ac:cxnSpMk id="11" creationId="{3327B81F-9E6F-4637-A1E0-13E9D4290654}"/>
          </ac:cxnSpMkLst>
        </pc:cxnChg>
      </pc:sldChg>
      <pc:sldChg chg="del">
        <pc:chgData name="Steven Freear" userId="ff3180fa-3dac-45f7-bc06-0d9d17549b8f" providerId="ADAL" clId="{07D152C5-2652-4D7B-811B-A754C148038C}" dt="2023-02-21T16:02:09.601" v="76" actId="47"/>
        <pc:sldMkLst>
          <pc:docMk/>
          <pc:sldMk cId="371757418" sldId="310"/>
        </pc:sldMkLst>
      </pc:sldChg>
      <pc:sldChg chg="addSp delSp modSp mod">
        <pc:chgData name="Steven Freear" userId="ff3180fa-3dac-45f7-bc06-0d9d17549b8f" providerId="ADAL" clId="{07D152C5-2652-4D7B-811B-A754C148038C}" dt="2023-02-06T10:36:38.455" v="73" actId="478"/>
        <pc:sldMkLst>
          <pc:docMk/>
          <pc:sldMk cId="334414158" sldId="320"/>
        </pc:sldMkLst>
        <pc:spChg chg="add del mod">
          <ac:chgData name="Steven Freear" userId="ff3180fa-3dac-45f7-bc06-0d9d17549b8f" providerId="ADAL" clId="{07D152C5-2652-4D7B-811B-A754C148038C}" dt="2023-02-06T10:36:38.455" v="73" actId="478"/>
          <ac:spMkLst>
            <pc:docMk/>
            <pc:sldMk cId="334414158" sldId="320"/>
            <ac:spMk id="4" creationId="{C6510CE8-520D-51BB-74A7-85140D34EAEF}"/>
          </ac:spMkLst>
        </pc:spChg>
        <pc:picChg chg="del">
          <ac:chgData name="Steven Freear" userId="ff3180fa-3dac-45f7-bc06-0d9d17549b8f" providerId="ADAL" clId="{07D152C5-2652-4D7B-811B-A754C148038C}" dt="2023-02-06T10:36:18.419" v="3" actId="478"/>
          <ac:picMkLst>
            <pc:docMk/>
            <pc:sldMk cId="334414158" sldId="320"/>
            <ac:picMk id="5" creationId="{7F9C1E8B-6A4A-0B63-693F-B128591F30AB}"/>
          </ac:picMkLst>
        </pc:picChg>
        <pc:picChg chg="add mod">
          <ac:chgData name="Steven Freear" userId="ff3180fa-3dac-45f7-bc06-0d9d17549b8f" providerId="ADAL" clId="{07D152C5-2652-4D7B-811B-A754C148038C}" dt="2023-02-06T10:36:35.777" v="72" actId="1036"/>
          <ac:picMkLst>
            <pc:docMk/>
            <pc:sldMk cId="334414158" sldId="320"/>
            <ac:picMk id="7" creationId="{9D2AF5A8-CE9A-6711-021D-18BA7675BBDA}"/>
          </ac:picMkLst>
        </pc:picChg>
      </pc:sldChg>
      <pc:sldChg chg="add">
        <pc:chgData name="Steven Freear" userId="ff3180fa-3dac-45f7-bc06-0d9d17549b8f" providerId="ADAL" clId="{07D152C5-2652-4D7B-811B-A754C148038C}" dt="2023-02-21T16:01:15.597" v="74"/>
        <pc:sldMkLst>
          <pc:docMk/>
          <pc:sldMk cId="722828691" sldId="352"/>
        </pc:sldMkLst>
      </pc:sldChg>
      <pc:sldChg chg="modSp add mod">
        <pc:chgData name="Steven Freear" userId="ff3180fa-3dac-45f7-bc06-0d9d17549b8f" providerId="ADAL" clId="{07D152C5-2652-4D7B-811B-A754C148038C}" dt="2023-03-17T15:21:39.013" v="82" actId="20577"/>
        <pc:sldMkLst>
          <pc:docMk/>
          <pc:sldMk cId="1811528930" sldId="353"/>
        </pc:sldMkLst>
        <pc:graphicFrameChg chg="modGraphic">
          <ac:chgData name="Steven Freear" userId="ff3180fa-3dac-45f7-bc06-0d9d17549b8f" providerId="ADAL" clId="{07D152C5-2652-4D7B-811B-A754C148038C}" dt="2023-03-17T15:21:39.013" v="82" actId="20577"/>
          <ac:graphicFrameMkLst>
            <pc:docMk/>
            <pc:sldMk cId="1811528930" sldId="353"/>
            <ac:graphicFrameMk id="6" creationId="{8460455D-FDBF-2821-7222-35E0A0AA2B14}"/>
          </ac:graphicFrameMkLst>
        </pc:graphicFrameChg>
      </pc:sldChg>
    </pc:docChg>
  </pc:docChgLst>
  <pc:docChgLst>
    <pc:chgData name="David Cowell" userId="8c854f7f-d1d6-4058-999d-8d33c997d9fc" providerId="ADAL" clId="{70C54952-8E61-49D4-A37D-CB67B4B0532B}"/>
    <pc:docChg chg="custSel addSld delSld modSld modSection">
      <pc:chgData name="David Cowell" userId="8c854f7f-d1d6-4058-999d-8d33c997d9fc" providerId="ADAL" clId="{70C54952-8E61-49D4-A37D-CB67B4B0532B}" dt="2023-02-03T17:24:43.775" v="162"/>
      <pc:docMkLst>
        <pc:docMk/>
      </pc:docMkLst>
      <pc:sldChg chg="del mod modShow">
        <pc:chgData name="David Cowell" userId="8c854f7f-d1d6-4058-999d-8d33c997d9fc" providerId="ADAL" clId="{70C54952-8E61-49D4-A37D-CB67B4B0532B}" dt="2023-02-03T17:22:16.794" v="37" actId="2696"/>
        <pc:sldMkLst>
          <pc:docMk/>
          <pc:sldMk cId="1868083894" sldId="304"/>
        </pc:sldMkLst>
      </pc:sldChg>
      <pc:sldChg chg="add">
        <pc:chgData name="David Cowell" userId="8c854f7f-d1d6-4058-999d-8d33c997d9fc" providerId="ADAL" clId="{70C54952-8E61-49D4-A37D-CB67B4B0532B}" dt="2023-02-03T17:22:19.662" v="38"/>
        <pc:sldMkLst>
          <pc:docMk/>
          <pc:sldMk cId="3977091940" sldId="304"/>
        </pc:sldMkLst>
      </pc:sldChg>
      <pc:sldChg chg="add">
        <pc:chgData name="David Cowell" userId="8c854f7f-d1d6-4058-999d-8d33c997d9fc" providerId="ADAL" clId="{70C54952-8E61-49D4-A37D-CB67B4B0532B}" dt="2023-02-03T17:22:19.662" v="38"/>
        <pc:sldMkLst>
          <pc:docMk/>
          <pc:sldMk cId="371757418" sldId="310"/>
        </pc:sldMkLst>
      </pc:sldChg>
      <pc:sldChg chg="del mod modShow">
        <pc:chgData name="David Cowell" userId="8c854f7f-d1d6-4058-999d-8d33c997d9fc" providerId="ADAL" clId="{70C54952-8E61-49D4-A37D-CB67B4B0532B}" dt="2023-02-03T17:22:16.794" v="37" actId="2696"/>
        <pc:sldMkLst>
          <pc:docMk/>
          <pc:sldMk cId="4147212796" sldId="310"/>
        </pc:sldMkLst>
      </pc:sldChg>
      <pc:sldChg chg="addSp delSp modSp new mod">
        <pc:chgData name="David Cowell" userId="8c854f7f-d1d6-4058-999d-8d33c997d9fc" providerId="ADAL" clId="{70C54952-8E61-49D4-A37D-CB67B4B0532B}" dt="2023-02-03T17:24:43.775" v="162"/>
        <pc:sldMkLst>
          <pc:docMk/>
          <pc:sldMk cId="334414158" sldId="320"/>
        </pc:sldMkLst>
        <pc:spChg chg="del">
          <ac:chgData name="David Cowell" userId="8c854f7f-d1d6-4058-999d-8d33c997d9fc" providerId="ADAL" clId="{70C54952-8E61-49D4-A37D-CB67B4B0532B}" dt="2023-02-03T17:19:18.103" v="2" actId="22"/>
          <ac:spMkLst>
            <pc:docMk/>
            <pc:sldMk cId="334414158" sldId="320"/>
            <ac:spMk id="2" creationId="{B64F5DFE-B51D-9071-1D52-13F20AA60649}"/>
          </ac:spMkLst>
        </pc:spChg>
        <pc:spChg chg="mod">
          <ac:chgData name="David Cowell" userId="8c854f7f-d1d6-4058-999d-8d33c997d9fc" providerId="ADAL" clId="{70C54952-8E61-49D4-A37D-CB67B4B0532B}" dt="2023-02-03T17:24:43.775" v="162"/>
          <ac:spMkLst>
            <pc:docMk/>
            <pc:sldMk cId="334414158" sldId="320"/>
            <ac:spMk id="3" creationId="{2711D7F7-21F5-EFCC-3640-7BDB19D5A3AD}"/>
          </ac:spMkLst>
        </pc:spChg>
        <pc:picChg chg="add mod ord">
          <ac:chgData name="David Cowell" userId="8c854f7f-d1d6-4058-999d-8d33c997d9fc" providerId="ADAL" clId="{70C54952-8E61-49D4-A37D-CB67B4B0532B}" dt="2023-02-03T17:19:18.103" v="2" actId="22"/>
          <ac:picMkLst>
            <pc:docMk/>
            <pc:sldMk cId="334414158" sldId="320"/>
            <ac:picMk id="5" creationId="{7F9C1E8B-6A4A-0B63-693F-B128591F30AB}"/>
          </ac:picMkLst>
        </pc:picChg>
      </pc:sldChg>
      <pc:sldChg chg="addSp delSp modSp new mod modClrScheme chgLayout">
        <pc:chgData name="David Cowell" userId="8c854f7f-d1d6-4058-999d-8d33c997d9fc" providerId="ADAL" clId="{70C54952-8E61-49D4-A37D-CB67B4B0532B}" dt="2023-02-03T17:24:38.430" v="161" actId="20577"/>
        <pc:sldMkLst>
          <pc:docMk/>
          <pc:sldMk cId="3002936159" sldId="321"/>
        </pc:sldMkLst>
        <pc:spChg chg="del">
          <ac:chgData name="David Cowell" userId="8c854f7f-d1d6-4058-999d-8d33c997d9fc" providerId="ADAL" clId="{70C54952-8E61-49D4-A37D-CB67B4B0532B}" dt="2023-02-03T17:20:26.250" v="4" actId="22"/>
          <ac:spMkLst>
            <pc:docMk/>
            <pc:sldMk cId="3002936159" sldId="321"/>
            <ac:spMk id="2" creationId="{08D05414-2099-BF26-A812-72CB90D3E24B}"/>
          </ac:spMkLst>
        </pc:spChg>
        <pc:spChg chg="del mod ord">
          <ac:chgData name="David Cowell" userId="8c854f7f-d1d6-4058-999d-8d33c997d9fc" providerId="ADAL" clId="{70C54952-8E61-49D4-A37D-CB67B4B0532B}" dt="2023-02-03T17:20:43.748" v="5" actId="700"/>
          <ac:spMkLst>
            <pc:docMk/>
            <pc:sldMk cId="3002936159" sldId="321"/>
            <ac:spMk id="3" creationId="{A11A4A68-7B74-CC55-9384-8EBF20C411F6}"/>
          </ac:spMkLst>
        </pc:spChg>
        <pc:spChg chg="add mod ord">
          <ac:chgData name="David Cowell" userId="8c854f7f-d1d6-4058-999d-8d33c997d9fc" providerId="ADAL" clId="{70C54952-8E61-49D4-A37D-CB67B4B0532B}" dt="2023-02-03T17:24:38.430" v="161" actId="20577"/>
          <ac:spMkLst>
            <pc:docMk/>
            <pc:sldMk cId="3002936159" sldId="321"/>
            <ac:spMk id="6" creationId="{1B65DD4E-86FE-B86A-28A3-C476CCFAA369}"/>
          </ac:spMkLst>
        </pc:spChg>
        <pc:spChg chg="add del mod ord">
          <ac:chgData name="David Cowell" userId="8c854f7f-d1d6-4058-999d-8d33c997d9fc" providerId="ADAL" clId="{70C54952-8E61-49D4-A37D-CB67B4B0532B}" dt="2023-02-03T17:20:47.087" v="7"/>
          <ac:spMkLst>
            <pc:docMk/>
            <pc:sldMk cId="3002936159" sldId="321"/>
            <ac:spMk id="7" creationId="{7B1B5FC1-C7D6-D180-5726-9EF5084A01E0}"/>
          </ac:spMkLst>
        </pc:spChg>
        <pc:spChg chg="add del mod">
          <ac:chgData name="David Cowell" userId="8c854f7f-d1d6-4058-999d-8d33c997d9fc" providerId="ADAL" clId="{70C54952-8E61-49D4-A37D-CB67B4B0532B}" dt="2023-02-03T17:21:12.343" v="8" actId="22"/>
          <ac:spMkLst>
            <pc:docMk/>
            <pc:sldMk cId="3002936159" sldId="321"/>
            <ac:spMk id="9" creationId="{F6638C25-AFEC-ACF0-2770-1B3453EFF35F}"/>
          </ac:spMkLst>
        </pc:spChg>
        <pc:spChg chg="add del mod">
          <ac:chgData name="David Cowell" userId="8c854f7f-d1d6-4058-999d-8d33c997d9fc" providerId="ADAL" clId="{70C54952-8E61-49D4-A37D-CB67B4B0532B}" dt="2023-02-03T17:24:11.300" v="154" actId="22"/>
          <ac:spMkLst>
            <pc:docMk/>
            <pc:sldMk cId="3002936159" sldId="321"/>
            <ac:spMk id="14" creationId="{4F77D6EF-CC40-7B5A-1EB8-2FCD2F1488B9}"/>
          </ac:spMkLst>
        </pc:spChg>
        <pc:spChg chg="add del mod">
          <ac:chgData name="David Cowell" userId="8c854f7f-d1d6-4058-999d-8d33c997d9fc" providerId="ADAL" clId="{70C54952-8E61-49D4-A37D-CB67B4B0532B}" dt="2023-02-03T17:24:24.279" v="155" actId="22"/>
          <ac:spMkLst>
            <pc:docMk/>
            <pc:sldMk cId="3002936159" sldId="321"/>
            <ac:spMk id="16" creationId="{992B85A6-D594-7A87-B100-2E784D1CEC8E}"/>
          </ac:spMkLst>
        </pc:spChg>
        <pc:picChg chg="add del mod ord">
          <ac:chgData name="David Cowell" userId="8c854f7f-d1d6-4058-999d-8d33c997d9fc" providerId="ADAL" clId="{70C54952-8E61-49D4-A37D-CB67B4B0532B}" dt="2023-02-03T17:20:46.333" v="6" actId="21"/>
          <ac:picMkLst>
            <pc:docMk/>
            <pc:sldMk cId="3002936159" sldId="321"/>
            <ac:picMk id="5" creationId="{84F579EA-5F4F-6170-96B7-A729C0938B70}"/>
          </ac:picMkLst>
        </pc:picChg>
        <pc:picChg chg="add del mod modCrop">
          <ac:chgData name="David Cowell" userId="8c854f7f-d1d6-4058-999d-8d33c997d9fc" providerId="ADAL" clId="{70C54952-8E61-49D4-A37D-CB67B4B0532B}" dt="2023-02-03T17:23:49.199" v="152" actId="478"/>
          <ac:picMkLst>
            <pc:docMk/>
            <pc:sldMk cId="3002936159" sldId="321"/>
            <ac:picMk id="10" creationId="{34E3648B-5070-D410-E69B-7040ADBEF80D}"/>
          </ac:picMkLst>
        </pc:picChg>
        <pc:picChg chg="add del mod ord">
          <ac:chgData name="David Cowell" userId="8c854f7f-d1d6-4058-999d-8d33c997d9fc" providerId="ADAL" clId="{70C54952-8E61-49D4-A37D-CB67B4B0532B}" dt="2023-02-03T17:23:49.605" v="153" actId="478"/>
          <ac:picMkLst>
            <pc:docMk/>
            <pc:sldMk cId="3002936159" sldId="321"/>
            <ac:picMk id="12" creationId="{D6ACD69C-970B-7F35-962C-5934BFF9063E}"/>
          </ac:picMkLst>
        </pc:picChg>
        <pc:picChg chg="add mod ord">
          <ac:chgData name="David Cowell" userId="8c854f7f-d1d6-4058-999d-8d33c997d9fc" providerId="ADAL" clId="{70C54952-8E61-49D4-A37D-CB67B4B0532B}" dt="2023-02-03T17:24:11.300" v="154" actId="22"/>
          <ac:picMkLst>
            <pc:docMk/>
            <pc:sldMk cId="3002936159" sldId="321"/>
            <ac:picMk id="18" creationId="{01EC40B0-B907-289D-A38B-C553CED69DE1}"/>
          </ac:picMkLst>
        </pc:picChg>
        <pc:picChg chg="add mod ord">
          <ac:chgData name="David Cowell" userId="8c854f7f-d1d6-4058-999d-8d33c997d9fc" providerId="ADAL" clId="{70C54952-8E61-49D4-A37D-CB67B4B0532B}" dt="2023-02-03T17:24:29.942" v="157" actId="1076"/>
          <ac:picMkLst>
            <pc:docMk/>
            <pc:sldMk cId="3002936159" sldId="321"/>
            <ac:picMk id="20" creationId="{57E3D075-EDFF-193C-89A6-470AB60FB56B}"/>
          </ac:picMkLst>
        </pc:picChg>
      </pc:sldChg>
    </pc:docChg>
  </pc:docChgLst>
  <pc:docChgLst>
    <pc:chgData name="David Cowell" userId="8c854f7f-d1d6-4058-999d-8d33c997d9fc" providerId="ADAL" clId="{7CC593C6-CEDE-46D1-9CC9-718316629819}"/>
    <pc:docChg chg="undo custSel addSld delSld modSld sldOrd modSection">
      <pc:chgData name="David Cowell" userId="8c854f7f-d1d6-4058-999d-8d33c997d9fc" providerId="ADAL" clId="{7CC593C6-CEDE-46D1-9CC9-718316629819}" dt="2024-02-05T16:53:47.946" v="1982" actId="1035"/>
      <pc:docMkLst>
        <pc:docMk/>
      </pc:docMkLst>
      <pc:sldChg chg="modSp mod">
        <pc:chgData name="David Cowell" userId="8c854f7f-d1d6-4058-999d-8d33c997d9fc" providerId="ADAL" clId="{7CC593C6-CEDE-46D1-9CC9-718316629819}" dt="2024-02-05T13:58:00.080" v="7" actId="20577"/>
        <pc:sldMkLst>
          <pc:docMk/>
          <pc:sldMk cId="2210198795" sldId="256"/>
        </pc:sldMkLst>
        <pc:spChg chg="mod">
          <ac:chgData name="David Cowell" userId="8c854f7f-d1d6-4058-999d-8d33c997d9fc" providerId="ADAL" clId="{7CC593C6-CEDE-46D1-9CC9-718316629819}" dt="2024-02-05T13:58:00.080" v="7" actId="20577"/>
          <ac:spMkLst>
            <pc:docMk/>
            <pc:sldMk cId="2210198795" sldId="256"/>
            <ac:spMk id="3" creationId="{00000000-0000-0000-0000-000000000000}"/>
          </ac:spMkLst>
        </pc:spChg>
      </pc:sldChg>
      <pc:sldChg chg="ord">
        <pc:chgData name="David Cowell" userId="8c854f7f-d1d6-4058-999d-8d33c997d9fc" providerId="ADAL" clId="{7CC593C6-CEDE-46D1-9CC9-718316629819}" dt="2024-02-05T16:15:18.889" v="1800"/>
        <pc:sldMkLst>
          <pc:docMk/>
          <pc:sldMk cId="3865499971" sldId="295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2513345581" sldId="297"/>
        </pc:sldMkLst>
      </pc:sldChg>
      <pc:sldChg chg="modSp mod ord">
        <pc:chgData name="David Cowell" userId="8c854f7f-d1d6-4058-999d-8d33c997d9fc" providerId="ADAL" clId="{7CC593C6-CEDE-46D1-9CC9-718316629819}" dt="2024-02-05T16:29:52.569" v="1937" actId="20577"/>
        <pc:sldMkLst>
          <pc:docMk/>
          <pc:sldMk cId="155630707" sldId="302"/>
        </pc:sldMkLst>
        <pc:spChg chg="mod">
          <ac:chgData name="David Cowell" userId="8c854f7f-d1d6-4058-999d-8d33c997d9fc" providerId="ADAL" clId="{7CC593C6-CEDE-46D1-9CC9-718316629819}" dt="2024-02-05T16:29:52.569" v="1937" actId="20577"/>
          <ac:spMkLst>
            <pc:docMk/>
            <pc:sldMk cId="155630707" sldId="302"/>
            <ac:spMk id="4" creationId="{00000000-0000-0000-0000-000000000000}"/>
          </ac:spMkLst>
        </pc:spChg>
      </pc:sldChg>
      <pc:sldChg chg="del">
        <pc:chgData name="David Cowell" userId="8c854f7f-d1d6-4058-999d-8d33c997d9fc" providerId="ADAL" clId="{7CC593C6-CEDE-46D1-9CC9-718316629819}" dt="2024-02-05T15:46:11.705" v="1740" actId="47"/>
        <pc:sldMkLst>
          <pc:docMk/>
          <pc:sldMk cId="3044970008" sldId="312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1820205284" sldId="314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1539136008" sldId="315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2785891849" sldId="316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1865215354" sldId="317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2109598427" sldId="318"/>
        </pc:sldMkLst>
      </pc:sldChg>
      <pc:sldChg chg="del">
        <pc:chgData name="David Cowell" userId="8c854f7f-d1d6-4058-999d-8d33c997d9fc" providerId="ADAL" clId="{7CC593C6-CEDE-46D1-9CC9-718316629819}" dt="2024-02-05T15:45:45.787" v="1738" actId="47"/>
        <pc:sldMkLst>
          <pc:docMk/>
          <pc:sldMk cId="160206537" sldId="319"/>
        </pc:sldMkLst>
      </pc:sldChg>
      <pc:sldChg chg="addSp modSp mod">
        <pc:chgData name="David Cowell" userId="8c854f7f-d1d6-4058-999d-8d33c997d9fc" providerId="ADAL" clId="{7CC593C6-CEDE-46D1-9CC9-718316629819}" dt="2024-02-05T14:34:29.018" v="799" actId="1076"/>
        <pc:sldMkLst>
          <pc:docMk/>
          <pc:sldMk cId="3002936159" sldId="321"/>
        </pc:sldMkLst>
        <pc:spChg chg="add mod">
          <ac:chgData name="David Cowell" userId="8c854f7f-d1d6-4058-999d-8d33c997d9fc" providerId="ADAL" clId="{7CC593C6-CEDE-46D1-9CC9-718316629819}" dt="2024-02-05T14:34:29.018" v="799" actId="1076"/>
          <ac:spMkLst>
            <pc:docMk/>
            <pc:sldMk cId="3002936159" sldId="321"/>
            <ac:spMk id="2" creationId="{AF3881EE-C60A-8B71-BE1D-D7E8EDF6B80D}"/>
          </ac:spMkLst>
        </pc:spChg>
      </pc:sldChg>
      <pc:sldChg chg="addSp delSp modSp mod">
        <pc:chgData name="David Cowell" userId="8c854f7f-d1d6-4058-999d-8d33c997d9fc" providerId="ADAL" clId="{7CC593C6-CEDE-46D1-9CC9-718316629819}" dt="2024-02-05T16:53:47.946" v="1982" actId="1035"/>
        <pc:sldMkLst>
          <pc:docMk/>
          <pc:sldMk cId="1811528930" sldId="353"/>
        </pc:sldMkLst>
        <pc:spChg chg="add del mod">
          <ac:chgData name="David Cowell" userId="8c854f7f-d1d6-4058-999d-8d33c997d9fc" providerId="ADAL" clId="{7CC593C6-CEDE-46D1-9CC9-718316629819}" dt="2024-02-05T16:53:44.740" v="1969" actId="478"/>
          <ac:spMkLst>
            <pc:docMk/>
            <pc:sldMk cId="1811528930" sldId="353"/>
            <ac:spMk id="4" creationId="{4E38B38B-2C36-D097-F76C-6A2426017A44}"/>
          </ac:spMkLst>
        </pc:spChg>
        <pc:spChg chg="add mod">
          <ac:chgData name="David Cowell" userId="8c854f7f-d1d6-4058-999d-8d33c997d9fc" providerId="ADAL" clId="{7CC593C6-CEDE-46D1-9CC9-718316629819}" dt="2024-02-05T16:53:40.563" v="1968" actId="14100"/>
          <ac:spMkLst>
            <pc:docMk/>
            <pc:sldMk cId="1811528930" sldId="353"/>
            <ac:spMk id="7" creationId="{A5DCE618-80AB-D907-2BE8-1C300FEF53A3}"/>
          </ac:spMkLst>
        </pc:spChg>
        <pc:graphicFrameChg chg="del">
          <ac:chgData name="David Cowell" userId="8c854f7f-d1d6-4058-999d-8d33c997d9fc" providerId="ADAL" clId="{7CC593C6-CEDE-46D1-9CC9-718316629819}" dt="2024-02-05T15:46:02.514" v="1739" actId="478"/>
          <ac:graphicFrameMkLst>
            <pc:docMk/>
            <pc:sldMk cId="1811528930" sldId="353"/>
            <ac:graphicFrameMk id="6" creationId="{8460455D-FDBF-2821-7222-35E0A0AA2B14}"/>
          </ac:graphicFrameMkLst>
        </pc:graphicFrameChg>
        <pc:picChg chg="add del mod">
          <ac:chgData name="David Cowell" userId="8c854f7f-d1d6-4058-999d-8d33c997d9fc" providerId="ADAL" clId="{7CC593C6-CEDE-46D1-9CC9-718316629819}" dt="2024-02-05T16:53:18.595" v="1962" actId="478"/>
          <ac:picMkLst>
            <pc:docMk/>
            <pc:sldMk cId="1811528930" sldId="353"/>
            <ac:picMk id="5" creationId="{505272ED-969A-5127-910D-156BC63F93AE}"/>
          </ac:picMkLst>
        </pc:picChg>
        <pc:picChg chg="add mod ord">
          <ac:chgData name="David Cowell" userId="8c854f7f-d1d6-4058-999d-8d33c997d9fc" providerId="ADAL" clId="{7CC593C6-CEDE-46D1-9CC9-718316629819}" dt="2024-02-05T16:53:47.946" v="1982" actId="1035"/>
          <ac:picMkLst>
            <pc:docMk/>
            <pc:sldMk cId="1811528930" sldId="353"/>
            <ac:picMk id="9" creationId="{DA1F28BE-49B6-ADBF-760C-6DA1F5F23908}"/>
          </ac:picMkLst>
        </pc:picChg>
      </pc:sldChg>
      <pc:sldChg chg="modSp add del mod">
        <pc:chgData name="David Cowell" userId="8c854f7f-d1d6-4058-999d-8d33c997d9fc" providerId="ADAL" clId="{7CC593C6-CEDE-46D1-9CC9-718316629819}" dt="2024-02-05T15:45:45.787" v="1738" actId="47"/>
        <pc:sldMkLst>
          <pc:docMk/>
          <pc:sldMk cId="2746327568" sldId="354"/>
        </pc:sldMkLst>
        <pc:spChg chg="mod">
          <ac:chgData name="David Cowell" userId="8c854f7f-d1d6-4058-999d-8d33c997d9fc" providerId="ADAL" clId="{7CC593C6-CEDE-46D1-9CC9-718316629819}" dt="2024-02-05T14:00:29.692" v="55" actId="6549"/>
          <ac:spMkLst>
            <pc:docMk/>
            <pc:sldMk cId="2746327568" sldId="354"/>
            <ac:spMk id="3" creationId="{A47A712D-B148-71A2-5D1F-362C51BD5A77}"/>
          </ac:spMkLst>
        </pc:spChg>
      </pc:sldChg>
      <pc:sldChg chg="new del">
        <pc:chgData name="David Cowell" userId="8c854f7f-d1d6-4058-999d-8d33c997d9fc" providerId="ADAL" clId="{7CC593C6-CEDE-46D1-9CC9-718316629819}" dt="2024-02-05T13:57:31.490" v="1" actId="47"/>
        <pc:sldMkLst>
          <pc:docMk/>
          <pc:sldMk cId="2944153925" sldId="354"/>
        </pc:sldMkLst>
      </pc:sldChg>
      <pc:sldChg chg="addSp delSp modSp new del mod ord">
        <pc:chgData name="David Cowell" userId="8c854f7f-d1d6-4058-999d-8d33c997d9fc" providerId="ADAL" clId="{7CC593C6-CEDE-46D1-9CC9-718316629819}" dt="2024-02-05T14:41:02.089" v="1161" actId="47"/>
        <pc:sldMkLst>
          <pc:docMk/>
          <pc:sldMk cId="3781102497" sldId="355"/>
        </pc:sldMkLst>
        <pc:spChg chg="del">
          <ac:chgData name="David Cowell" userId="8c854f7f-d1d6-4058-999d-8d33c997d9fc" providerId="ADAL" clId="{7CC593C6-CEDE-46D1-9CC9-718316629819}" dt="2024-02-05T14:30:37.671" v="608" actId="22"/>
          <ac:spMkLst>
            <pc:docMk/>
            <pc:sldMk cId="3781102497" sldId="355"/>
            <ac:spMk id="2" creationId="{0C349865-1339-233A-6E48-C90B4D113F8E}"/>
          </ac:spMkLst>
        </pc:spChg>
        <pc:spChg chg="mod">
          <ac:chgData name="David Cowell" userId="8c854f7f-d1d6-4058-999d-8d33c997d9fc" providerId="ADAL" clId="{7CC593C6-CEDE-46D1-9CC9-718316629819}" dt="2024-02-05T13:59:49.500" v="43" actId="20577"/>
          <ac:spMkLst>
            <pc:docMk/>
            <pc:sldMk cId="3781102497" sldId="355"/>
            <ac:spMk id="3" creationId="{523FAE18-D5B1-C537-F10A-08A54C641028}"/>
          </ac:spMkLst>
        </pc:spChg>
        <pc:picChg chg="add mod ord">
          <ac:chgData name="David Cowell" userId="8c854f7f-d1d6-4058-999d-8d33c997d9fc" providerId="ADAL" clId="{7CC593C6-CEDE-46D1-9CC9-718316629819}" dt="2024-02-05T14:30:37.671" v="608" actId="22"/>
          <ac:picMkLst>
            <pc:docMk/>
            <pc:sldMk cId="3781102497" sldId="355"/>
            <ac:picMk id="5" creationId="{4B33756E-D379-348D-B17D-BC339817F930}"/>
          </ac:picMkLst>
        </pc:picChg>
      </pc:sldChg>
      <pc:sldChg chg="addSp delSp modSp new mod">
        <pc:chgData name="David Cowell" userId="8c854f7f-d1d6-4058-999d-8d33c997d9fc" providerId="ADAL" clId="{7CC593C6-CEDE-46D1-9CC9-718316629819}" dt="2024-02-05T14:06:04.113" v="80" actId="22"/>
        <pc:sldMkLst>
          <pc:docMk/>
          <pc:sldMk cId="465633490" sldId="356"/>
        </pc:sldMkLst>
        <pc:spChg chg="del mod">
          <ac:chgData name="David Cowell" userId="8c854f7f-d1d6-4058-999d-8d33c997d9fc" providerId="ADAL" clId="{7CC593C6-CEDE-46D1-9CC9-718316629819}" dt="2024-02-05T14:06:04.113" v="80" actId="22"/>
          <ac:spMkLst>
            <pc:docMk/>
            <pc:sldMk cId="465633490" sldId="356"/>
            <ac:spMk id="2" creationId="{E137A889-79A5-C947-7950-7BD583FE664E}"/>
          </ac:spMkLst>
        </pc:spChg>
        <pc:spChg chg="mod">
          <ac:chgData name="David Cowell" userId="8c854f7f-d1d6-4058-999d-8d33c997d9fc" providerId="ADAL" clId="{7CC593C6-CEDE-46D1-9CC9-718316629819}" dt="2024-02-05T14:01:50.483" v="77" actId="20577"/>
          <ac:spMkLst>
            <pc:docMk/>
            <pc:sldMk cId="465633490" sldId="356"/>
            <ac:spMk id="3" creationId="{4DB4EF61-12DF-1687-E080-1F7DD0D229BA}"/>
          </ac:spMkLst>
        </pc:spChg>
        <pc:picChg chg="add mod ord">
          <ac:chgData name="David Cowell" userId="8c854f7f-d1d6-4058-999d-8d33c997d9fc" providerId="ADAL" clId="{7CC593C6-CEDE-46D1-9CC9-718316629819}" dt="2024-02-05T14:06:04.113" v="80" actId="22"/>
          <ac:picMkLst>
            <pc:docMk/>
            <pc:sldMk cId="465633490" sldId="356"/>
            <ac:picMk id="5" creationId="{25858FCF-5952-FAA8-657D-D244E0302E00}"/>
          </ac:picMkLst>
        </pc:picChg>
      </pc:sldChg>
      <pc:sldChg chg="addSp delSp modSp new mod">
        <pc:chgData name="David Cowell" userId="8c854f7f-d1d6-4058-999d-8d33c997d9fc" providerId="ADAL" clId="{7CC593C6-CEDE-46D1-9CC9-718316629819}" dt="2024-02-05T14:12:04.910" v="103" actId="20577"/>
        <pc:sldMkLst>
          <pc:docMk/>
          <pc:sldMk cId="337258468" sldId="357"/>
        </pc:sldMkLst>
        <pc:spChg chg="del">
          <ac:chgData name="David Cowell" userId="8c854f7f-d1d6-4058-999d-8d33c997d9fc" providerId="ADAL" clId="{7CC593C6-CEDE-46D1-9CC9-718316629819}" dt="2024-02-05T14:06:50.358" v="82" actId="22"/>
          <ac:spMkLst>
            <pc:docMk/>
            <pc:sldMk cId="337258468" sldId="357"/>
            <ac:spMk id="2" creationId="{5637151E-1835-12C7-A3C3-9F57F2EEFEBF}"/>
          </ac:spMkLst>
        </pc:spChg>
        <pc:spChg chg="mod">
          <ac:chgData name="David Cowell" userId="8c854f7f-d1d6-4058-999d-8d33c997d9fc" providerId="ADAL" clId="{7CC593C6-CEDE-46D1-9CC9-718316629819}" dt="2024-02-05T14:12:04.910" v="103" actId="20577"/>
          <ac:spMkLst>
            <pc:docMk/>
            <pc:sldMk cId="337258468" sldId="357"/>
            <ac:spMk id="3" creationId="{56D2F987-AA90-4761-439A-BAECFCF54064}"/>
          </ac:spMkLst>
        </pc:spChg>
        <pc:picChg chg="add mod ord">
          <ac:chgData name="David Cowell" userId="8c854f7f-d1d6-4058-999d-8d33c997d9fc" providerId="ADAL" clId="{7CC593C6-CEDE-46D1-9CC9-718316629819}" dt="2024-02-05T14:06:50.358" v="82" actId="22"/>
          <ac:picMkLst>
            <pc:docMk/>
            <pc:sldMk cId="337258468" sldId="357"/>
            <ac:picMk id="5" creationId="{DF2EAB18-0869-C3D5-9BDB-DA7BAEA6005C}"/>
          </ac:picMkLst>
        </pc:picChg>
      </pc:sldChg>
      <pc:sldChg chg="add del">
        <pc:chgData name="David Cowell" userId="8c854f7f-d1d6-4058-999d-8d33c997d9fc" providerId="ADAL" clId="{7CC593C6-CEDE-46D1-9CC9-718316629819}" dt="2024-02-05T14:11:53.960" v="85" actId="47"/>
        <pc:sldMkLst>
          <pc:docMk/>
          <pc:sldMk cId="1451332814" sldId="358"/>
        </pc:sldMkLst>
      </pc:sldChg>
      <pc:sldChg chg="addSp delSp modSp new mod">
        <pc:chgData name="David Cowell" userId="8c854f7f-d1d6-4058-999d-8d33c997d9fc" providerId="ADAL" clId="{7CC593C6-CEDE-46D1-9CC9-718316629819}" dt="2024-02-05T16:00:45.703" v="1768" actId="20577"/>
        <pc:sldMkLst>
          <pc:docMk/>
          <pc:sldMk cId="2468023523" sldId="358"/>
        </pc:sldMkLst>
        <pc:spChg chg="del">
          <ac:chgData name="David Cowell" userId="8c854f7f-d1d6-4058-999d-8d33c997d9fc" providerId="ADAL" clId="{7CC593C6-CEDE-46D1-9CC9-718316629819}" dt="2024-02-05T14:12:23.780" v="105" actId="22"/>
          <ac:spMkLst>
            <pc:docMk/>
            <pc:sldMk cId="2468023523" sldId="358"/>
            <ac:spMk id="2" creationId="{DD90BB41-6C65-71C9-B037-4B075D508150}"/>
          </ac:spMkLst>
        </pc:spChg>
        <pc:spChg chg="mod">
          <ac:chgData name="David Cowell" userId="8c854f7f-d1d6-4058-999d-8d33c997d9fc" providerId="ADAL" clId="{7CC593C6-CEDE-46D1-9CC9-718316629819}" dt="2024-02-05T16:00:45.703" v="1768" actId="20577"/>
          <ac:spMkLst>
            <pc:docMk/>
            <pc:sldMk cId="2468023523" sldId="358"/>
            <ac:spMk id="3" creationId="{CC4B9449-8DA8-AE90-32A4-5DC3EE7BDAA6}"/>
          </ac:spMkLst>
        </pc:spChg>
        <pc:picChg chg="add mod ord">
          <ac:chgData name="David Cowell" userId="8c854f7f-d1d6-4058-999d-8d33c997d9fc" providerId="ADAL" clId="{7CC593C6-CEDE-46D1-9CC9-718316629819}" dt="2024-02-05T14:13:10.081" v="208" actId="1035"/>
          <ac:picMkLst>
            <pc:docMk/>
            <pc:sldMk cId="2468023523" sldId="358"/>
            <ac:picMk id="5" creationId="{B1F11579-1537-78EE-D2F5-F71197ACF0BA}"/>
          </ac:picMkLst>
        </pc:picChg>
        <pc:picChg chg="add mod">
          <ac:chgData name="David Cowell" userId="8c854f7f-d1d6-4058-999d-8d33c997d9fc" providerId="ADAL" clId="{7CC593C6-CEDE-46D1-9CC9-718316629819}" dt="2024-02-05T14:13:19.108" v="243" actId="1038"/>
          <ac:picMkLst>
            <pc:docMk/>
            <pc:sldMk cId="2468023523" sldId="358"/>
            <ac:picMk id="7" creationId="{90EEAD5F-CCE1-42CF-25BE-387A6624C600}"/>
          </ac:picMkLst>
        </pc:picChg>
      </pc:sldChg>
      <pc:sldChg chg="add del">
        <pc:chgData name="David Cowell" userId="8c854f7f-d1d6-4058-999d-8d33c997d9fc" providerId="ADAL" clId="{7CC593C6-CEDE-46D1-9CC9-718316629819}" dt="2024-02-05T14:11:53.960" v="85" actId="47"/>
        <pc:sldMkLst>
          <pc:docMk/>
          <pc:sldMk cId="2748104920" sldId="359"/>
        </pc:sldMkLst>
      </pc:sldChg>
      <pc:sldChg chg="add del mod modShow">
        <pc:chgData name="David Cowell" userId="8c854f7f-d1d6-4058-999d-8d33c997d9fc" providerId="ADAL" clId="{7CC593C6-CEDE-46D1-9CC9-718316629819}" dt="2024-02-05T14:35:50.007" v="801" actId="47"/>
        <pc:sldMkLst>
          <pc:docMk/>
          <pc:sldMk cId="2821525726" sldId="359"/>
        </pc:sldMkLst>
      </pc:sldChg>
      <pc:sldChg chg="addSp delSp modSp new mod">
        <pc:chgData name="David Cowell" userId="8c854f7f-d1d6-4058-999d-8d33c997d9fc" providerId="ADAL" clId="{7CC593C6-CEDE-46D1-9CC9-718316629819}" dt="2024-02-05T16:04:15.522" v="1774" actId="20577"/>
        <pc:sldMkLst>
          <pc:docMk/>
          <pc:sldMk cId="1642317585" sldId="360"/>
        </pc:sldMkLst>
        <pc:spChg chg="mod">
          <ac:chgData name="David Cowell" userId="8c854f7f-d1d6-4058-999d-8d33c997d9fc" providerId="ADAL" clId="{7CC593C6-CEDE-46D1-9CC9-718316629819}" dt="2024-02-05T16:04:15.522" v="1774" actId="20577"/>
          <ac:spMkLst>
            <pc:docMk/>
            <pc:sldMk cId="1642317585" sldId="360"/>
            <ac:spMk id="2" creationId="{A950C012-F792-3C34-7B4E-46550E6411F3}"/>
          </ac:spMkLst>
        </pc:spChg>
        <pc:spChg chg="mod">
          <ac:chgData name="David Cowell" userId="8c854f7f-d1d6-4058-999d-8d33c997d9fc" providerId="ADAL" clId="{7CC593C6-CEDE-46D1-9CC9-718316629819}" dt="2024-02-05T14:14:11.596" v="252" actId="20577"/>
          <ac:spMkLst>
            <pc:docMk/>
            <pc:sldMk cId="1642317585" sldId="360"/>
            <ac:spMk id="3" creationId="{7FE1C858-56D7-7D21-40D8-60051CEF9456}"/>
          </ac:spMkLst>
        </pc:spChg>
        <pc:picChg chg="add del mod">
          <ac:chgData name="David Cowell" userId="8c854f7f-d1d6-4058-999d-8d33c997d9fc" providerId="ADAL" clId="{7CC593C6-CEDE-46D1-9CC9-718316629819}" dt="2024-02-05T14:16:21.819" v="272" actId="478"/>
          <ac:picMkLst>
            <pc:docMk/>
            <pc:sldMk cId="1642317585" sldId="360"/>
            <ac:picMk id="4" creationId="{BA7E4006-ECF7-1D30-0C9E-502AC645BE65}"/>
          </ac:picMkLst>
        </pc:picChg>
        <pc:picChg chg="add mod">
          <ac:chgData name="David Cowell" userId="8c854f7f-d1d6-4058-999d-8d33c997d9fc" providerId="ADAL" clId="{7CC593C6-CEDE-46D1-9CC9-718316629819}" dt="2024-02-05T14:32:16.002" v="677" actId="1036"/>
          <ac:picMkLst>
            <pc:docMk/>
            <pc:sldMk cId="1642317585" sldId="360"/>
            <ac:picMk id="6" creationId="{00E7C665-00B2-4FCB-0A86-E7F010594D44}"/>
          </ac:picMkLst>
        </pc:picChg>
      </pc:sldChg>
      <pc:sldChg chg="addSp modSp new mod">
        <pc:chgData name="David Cowell" userId="8c854f7f-d1d6-4058-999d-8d33c997d9fc" providerId="ADAL" clId="{7CC593C6-CEDE-46D1-9CC9-718316629819}" dt="2024-02-05T16:07:42.949" v="1792" actId="20577"/>
        <pc:sldMkLst>
          <pc:docMk/>
          <pc:sldMk cId="1893621443" sldId="361"/>
        </pc:sldMkLst>
        <pc:spChg chg="mod">
          <ac:chgData name="David Cowell" userId="8c854f7f-d1d6-4058-999d-8d33c997d9fc" providerId="ADAL" clId="{7CC593C6-CEDE-46D1-9CC9-718316629819}" dt="2024-02-05T14:21:17.063" v="432" actId="14100"/>
          <ac:spMkLst>
            <pc:docMk/>
            <pc:sldMk cId="1893621443" sldId="361"/>
            <ac:spMk id="2" creationId="{5015D478-B4FD-249B-DD5A-E3DFA5A208B9}"/>
          </ac:spMkLst>
        </pc:spChg>
        <pc:spChg chg="mod">
          <ac:chgData name="David Cowell" userId="8c854f7f-d1d6-4058-999d-8d33c997d9fc" providerId="ADAL" clId="{7CC593C6-CEDE-46D1-9CC9-718316629819}" dt="2024-02-05T14:17:44.350" v="302"/>
          <ac:spMkLst>
            <pc:docMk/>
            <pc:sldMk cId="1893621443" sldId="361"/>
            <ac:spMk id="3" creationId="{DE3CA7F8-9F93-4019-5D7B-0693DCB75845}"/>
          </ac:spMkLst>
        </pc:spChg>
        <pc:spChg chg="add mod">
          <ac:chgData name="David Cowell" userId="8c854f7f-d1d6-4058-999d-8d33c997d9fc" providerId="ADAL" clId="{7CC593C6-CEDE-46D1-9CC9-718316629819}" dt="2024-02-05T16:07:42.949" v="1792" actId="20577"/>
          <ac:spMkLst>
            <pc:docMk/>
            <pc:sldMk cId="1893621443" sldId="361"/>
            <ac:spMk id="5" creationId="{0D92119B-F5C9-D02B-A974-5B08CC859853}"/>
          </ac:spMkLst>
        </pc:spChg>
      </pc:sldChg>
      <pc:sldChg chg="modSp new mod">
        <pc:chgData name="David Cowell" userId="8c854f7f-d1d6-4058-999d-8d33c997d9fc" providerId="ADAL" clId="{7CC593C6-CEDE-46D1-9CC9-718316629819}" dt="2024-02-05T16:09:56.398" v="1797" actId="948"/>
        <pc:sldMkLst>
          <pc:docMk/>
          <pc:sldMk cId="3992972169" sldId="362"/>
        </pc:sldMkLst>
        <pc:spChg chg="mod">
          <ac:chgData name="David Cowell" userId="8c854f7f-d1d6-4058-999d-8d33c997d9fc" providerId="ADAL" clId="{7CC593C6-CEDE-46D1-9CC9-718316629819}" dt="2024-02-05T16:09:56.398" v="1797" actId="948"/>
          <ac:spMkLst>
            <pc:docMk/>
            <pc:sldMk cId="3992972169" sldId="362"/>
            <ac:spMk id="2" creationId="{EEB1DDE2-02F6-12AC-C845-7AE7538ECC46}"/>
          </ac:spMkLst>
        </pc:spChg>
        <pc:spChg chg="mod">
          <ac:chgData name="David Cowell" userId="8c854f7f-d1d6-4058-999d-8d33c997d9fc" providerId="ADAL" clId="{7CC593C6-CEDE-46D1-9CC9-718316629819}" dt="2024-02-05T14:24:25.889" v="517" actId="20577"/>
          <ac:spMkLst>
            <pc:docMk/>
            <pc:sldMk cId="3992972169" sldId="362"/>
            <ac:spMk id="3" creationId="{D5B3AC10-A5CE-D312-C024-E4006ED005DD}"/>
          </ac:spMkLst>
        </pc:spChg>
      </pc:sldChg>
      <pc:sldChg chg="addSp delSp modSp add mod">
        <pc:chgData name="David Cowell" userId="8c854f7f-d1d6-4058-999d-8d33c997d9fc" providerId="ADAL" clId="{7CC593C6-CEDE-46D1-9CC9-718316629819}" dt="2024-02-05T16:10:01.365" v="1798"/>
        <pc:sldMkLst>
          <pc:docMk/>
          <pc:sldMk cId="3751574037" sldId="363"/>
        </pc:sldMkLst>
        <pc:spChg chg="mod">
          <ac:chgData name="David Cowell" userId="8c854f7f-d1d6-4058-999d-8d33c997d9fc" providerId="ADAL" clId="{7CC593C6-CEDE-46D1-9CC9-718316629819}" dt="2024-02-05T16:10:01.365" v="1798"/>
          <ac:spMkLst>
            <pc:docMk/>
            <pc:sldMk cId="3751574037" sldId="363"/>
            <ac:spMk id="2" creationId="{E20F34DB-BD69-4202-085C-50E4B58D597D}"/>
          </ac:spMkLst>
        </pc:spChg>
        <pc:picChg chg="add del">
          <ac:chgData name="David Cowell" userId="8c854f7f-d1d6-4058-999d-8d33c997d9fc" providerId="ADAL" clId="{7CC593C6-CEDE-46D1-9CC9-718316629819}" dt="2024-02-05T14:28:21.099" v="583" actId="21"/>
          <ac:picMkLst>
            <pc:docMk/>
            <pc:sldMk cId="3751574037" sldId="363"/>
            <ac:picMk id="5" creationId="{EE5FDE56-2B2D-CEA0-1449-09F27478E7A6}"/>
          </ac:picMkLst>
        </pc:picChg>
      </pc:sldChg>
      <pc:sldChg chg="addSp delSp modSp new mod">
        <pc:chgData name="David Cowell" userId="8c854f7f-d1d6-4058-999d-8d33c997d9fc" providerId="ADAL" clId="{7CC593C6-CEDE-46D1-9CC9-718316629819}" dt="2024-02-05T14:28:36.037" v="606" actId="20577"/>
        <pc:sldMkLst>
          <pc:docMk/>
          <pc:sldMk cId="1348259960" sldId="364"/>
        </pc:sldMkLst>
        <pc:spChg chg="del">
          <ac:chgData name="David Cowell" userId="8c854f7f-d1d6-4058-999d-8d33c997d9fc" providerId="ADAL" clId="{7CC593C6-CEDE-46D1-9CC9-718316629819}" dt="2024-02-05T14:28:27.149" v="586" actId="478"/>
          <ac:spMkLst>
            <pc:docMk/>
            <pc:sldMk cId="1348259960" sldId="364"/>
            <ac:spMk id="2" creationId="{6AFBF01E-DB2C-46A0-35D0-0CCD15C4A0F9}"/>
          </ac:spMkLst>
        </pc:spChg>
        <pc:spChg chg="mod">
          <ac:chgData name="David Cowell" userId="8c854f7f-d1d6-4058-999d-8d33c997d9fc" providerId="ADAL" clId="{7CC593C6-CEDE-46D1-9CC9-718316629819}" dt="2024-02-05T14:28:36.037" v="606" actId="20577"/>
          <ac:spMkLst>
            <pc:docMk/>
            <pc:sldMk cId="1348259960" sldId="364"/>
            <ac:spMk id="3" creationId="{058EA595-3A09-A569-28B4-A4CF708E973F}"/>
          </ac:spMkLst>
        </pc:spChg>
        <pc:picChg chg="add mod">
          <ac:chgData name="David Cowell" userId="8c854f7f-d1d6-4058-999d-8d33c997d9fc" providerId="ADAL" clId="{7CC593C6-CEDE-46D1-9CC9-718316629819}" dt="2024-02-05T14:28:24.362" v="585"/>
          <ac:picMkLst>
            <pc:docMk/>
            <pc:sldMk cId="1348259960" sldId="364"/>
            <ac:picMk id="5" creationId="{EE5FDE56-2B2D-CEA0-1449-09F27478E7A6}"/>
          </ac:picMkLst>
        </pc:picChg>
      </pc:sldChg>
      <pc:sldChg chg="addSp delSp modSp new mod chgLayout">
        <pc:chgData name="David Cowell" userId="8c854f7f-d1d6-4058-999d-8d33c997d9fc" providerId="ADAL" clId="{7CC593C6-CEDE-46D1-9CC9-718316629819}" dt="2024-02-05T14:36:21.151" v="815" actId="20577"/>
        <pc:sldMkLst>
          <pc:docMk/>
          <pc:sldMk cId="4266022285" sldId="365"/>
        </pc:sldMkLst>
        <pc:spChg chg="del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2" creationId="{0E8530A4-4AE0-4111-5ED4-023BA9C100E1}"/>
          </ac:spMkLst>
        </pc:spChg>
        <pc:spChg chg="del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3" creationId="{953D261D-280B-3EB5-FC82-AD00A82D132D}"/>
          </ac:spMkLst>
        </pc:spChg>
        <pc:spChg chg="del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4" creationId="{F4DBD294-245A-197A-4BF3-B55CF6D3F50D}"/>
          </ac:spMkLst>
        </pc:spChg>
        <pc:spChg chg="add mod ord">
          <ac:chgData name="David Cowell" userId="8c854f7f-d1d6-4058-999d-8d33c997d9fc" providerId="ADAL" clId="{7CC593C6-CEDE-46D1-9CC9-718316629819}" dt="2024-02-05T14:36:21.151" v="815" actId="20577"/>
          <ac:spMkLst>
            <pc:docMk/>
            <pc:sldMk cId="4266022285" sldId="365"/>
            <ac:spMk id="5" creationId="{F46A5BE1-6D15-7EBC-2C64-5D0C4F0A3713}"/>
          </ac:spMkLst>
        </pc:spChg>
        <pc:spChg chg="add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6" creationId="{3B138B9A-1DC1-C456-78D9-CB3695B47D60}"/>
          </ac:spMkLst>
        </pc:spChg>
        <pc:spChg chg="add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7" creationId="{C1A57F4F-3BCF-8BE4-403D-905FE35AAC29}"/>
          </ac:spMkLst>
        </pc:spChg>
        <pc:spChg chg="add mod ord">
          <ac:chgData name="David Cowell" userId="8c854f7f-d1d6-4058-999d-8d33c997d9fc" providerId="ADAL" clId="{7CC593C6-CEDE-46D1-9CC9-718316629819}" dt="2024-02-05T14:36:14.299" v="802" actId="700"/>
          <ac:spMkLst>
            <pc:docMk/>
            <pc:sldMk cId="4266022285" sldId="365"/>
            <ac:spMk id="8" creationId="{6F7E0A2C-DA66-20C1-607C-270469E70F3B}"/>
          </ac:spMkLst>
        </pc:spChg>
      </pc:sldChg>
      <pc:sldChg chg="addSp delSp modSp new mod modClrScheme chgLayout">
        <pc:chgData name="David Cowell" userId="8c854f7f-d1d6-4058-999d-8d33c997d9fc" providerId="ADAL" clId="{7CC593C6-CEDE-46D1-9CC9-718316629819}" dt="2024-02-05T14:37:58.769" v="867" actId="12789"/>
        <pc:sldMkLst>
          <pc:docMk/>
          <pc:sldMk cId="1543541102" sldId="366"/>
        </pc:sldMkLst>
        <pc:spChg chg="del">
          <ac:chgData name="David Cowell" userId="8c854f7f-d1d6-4058-999d-8d33c997d9fc" providerId="ADAL" clId="{7CC593C6-CEDE-46D1-9CC9-718316629819}" dt="2024-02-05T14:37:01.745" v="847" actId="700"/>
          <ac:spMkLst>
            <pc:docMk/>
            <pc:sldMk cId="1543541102" sldId="366"/>
            <ac:spMk id="2" creationId="{A74C06FD-0CD3-5274-3C21-A76A5B8D1F4A}"/>
          </ac:spMkLst>
        </pc:spChg>
        <pc:spChg chg="del">
          <ac:chgData name="David Cowell" userId="8c854f7f-d1d6-4058-999d-8d33c997d9fc" providerId="ADAL" clId="{7CC593C6-CEDE-46D1-9CC9-718316629819}" dt="2024-02-05T14:37:01.745" v="847" actId="700"/>
          <ac:spMkLst>
            <pc:docMk/>
            <pc:sldMk cId="1543541102" sldId="366"/>
            <ac:spMk id="3" creationId="{42F3BF17-E910-D284-AA74-004E7204E42F}"/>
          </ac:spMkLst>
        </pc:spChg>
        <pc:picChg chg="add del mod">
          <ac:chgData name="David Cowell" userId="8c854f7f-d1d6-4058-999d-8d33c997d9fc" providerId="ADAL" clId="{7CC593C6-CEDE-46D1-9CC9-718316629819}" dt="2024-02-05T14:37:34.687" v="863" actId="478"/>
          <ac:picMkLst>
            <pc:docMk/>
            <pc:sldMk cId="1543541102" sldId="366"/>
            <ac:picMk id="5" creationId="{55B4F3FF-2A11-8A67-4EA3-EFFDB51EFA3E}"/>
          </ac:picMkLst>
        </pc:picChg>
        <pc:picChg chg="add mod">
          <ac:chgData name="David Cowell" userId="8c854f7f-d1d6-4058-999d-8d33c997d9fc" providerId="ADAL" clId="{7CC593C6-CEDE-46D1-9CC9-718316629819}" dt="2024-02-05T14:37:58.769" v="867" actId="12789"/>
          <ac:picMkLst>
            <pc:docMk/>
            <pc:sldMk cId="1543541102" sldId="366"/>
            <ac:picMk id="7" creationId="{39677727-7142-8DB2-F42A-865973424EC3}"/>
          </ac:picMkLst>
        </pc:picChg>
      </pc:sldChg>
      <pc:sldChg chg="addSp delSp modSp new del mod">
        <pc:chgData name="David Cowell" userId="8c854f7f-d1d6-4058-999d-8d33c997d9fc" providerId="ADAL" clId="{7CC593C6-CEDE-46D1-9CC9-718316629819}" dt="2024-02-05T14:40:58.403" v="1159" actId="47"/>
        <pc:sldMkLst>
          <pc:docMk/>
          <pc:sldMk cId="640908221" sldId="367"/>
        </pc:sldMkLst>
        <pc:picChg chg="add del mod">
          <ac:chgData name="David Cowell" userId="8c854f7f-d1d6-4058-999d-8d33c997d9fc" providerId="ADAL" clId="{7CC593C6-CEDE-46D1-9CC9-718316629819}" dt="2024-02-05T14:39:24.233" v="1014" actId="21"/>
          <ac:picMkLst>
            <pc:docMk/>
            <pc:sldMk cId="640908221" sldId="367"/>
            <ac:picMk id="3" creationId="{F2A66AF7-AF9C-405A-265B-76D14FA362C7}"/>
          </ac:picMkLst>
        </pc:picChg>
      </pc:sldChg>
      <pc:sldChg chg="addSp delSp modSp add mod">
        <pc:chgData name="David Cowell" userId="8c854f7f-d1d6-4058-999d-8d33c997d9fc" providerId="ADAL" clId="{7CC593C6-CEDE-46D1-9CC9-718316629819}" dt="2024-02-05T15:33:49.150" v="1263" actId="478"/>
        <pc:sldMkLst>
          <pc:docMk/>
          <pc:sldMk cId="3292671730" sldId="368"/>
        </pc:sldMkLst>
        <pc:spChg chg="del">
          <ac:chgData name="David Cowell" userId="8c854f7f-d1d6-4058-999d-8d33c997d9fc" providerId="ADAL" clId="{7CC593C6-CEDE-46D1-9CC9-718316629819}" dt="2024-02-05T14:39:20.534" v="1013" actId="478"/>
          <ac:spMkLst>
            <pc:docMk/>
            <pc:sldMk cId="3292671730" sldId="368"/>
            <ac:spMk id="2" creationId="{12243E97-8787-144F-2069-5EEA8698A246}"/>
          </ac:spMkLst>
        </pc:spChg>
        <pc:picChg chg="add del mod">
          <ac:chgData name="David Cowell" userId="8c854f7f-d1d6-4058-999d-8d33c997d9fc" providerId="ADAL" clId="{7CC593C6-CEDE-46D1-9CC9-718316629819}" dt="2024-02-05T15:30:35.638" v="1164" actId="478"/>
          <ac:picMkLst>
            <pc:docMk/>
            <pc:sldMk cId="3292671730" sldId="368"/>
            <ac:picMk id="3" creationId="{F2A66AF7-AF9C-405A-265B-76D14FA362C7}"/>
          </ac:picMkLst>
        </pc:picChg>
        <pc:picChg chg="add del">
          <ac:chgData name="David Cowell" userId="8c854f7f-d1d6-4058-999d-8d33c997d9fc" providerId="ADAL" clId="{7CC593C6-CEDE-46D1-9CC9-718316629819}" dt="2024-02-05T15:31:35.063" v="1166" actId="478"/>
          <ac:picMkLst>
            <pc:docMk/>
            <pc:sldMk cId="3292671730" sldId="368"/>
            <ac:picMk id="5" creationId="{1D05DA59-1E40-649B-A837-AF88375C5033}"/>
          </ac:picMkLst>
        </pc:picChg>
        <pc:picChg chg="add mod">
          <ac:chgData name="David Cowell" userId="8c854f7f-d1d6-4058-999d-8d33c997d9fc" providerId="ADAL" clId="{7CC593C6-CEDE-46D1-9CC9-718316629819}" dt="2024-02-05T15:33:10.902" v="1244" actId="1037"/>
          <ac:picMkLst>
            <pc:docMk/>
            <pc:sldMk cId="3292671730" sldId="368"/>
            <ac:picMk id="8" creationId="{2FF39BC4-102F-A8B9-F1CD-B7BC1FEEE2DB}"/>
          </ac:picMkLst>
        </pc:picChg>
        <pc:picChg chg="add del mod">
          <ac:chgData name="David Cowell" userId="8c854f7f-d1d6-4058-999d-8d33c997d9fc" providerId="ADAL" clId="{7CC593C6-CEDE-46D1-9CC9-718316629819}" dt="2024-02-05T15:33:49.150" v="1263" actId="478"/>
          <ac:picMkLst>
            <pc:docMk/>
            <pc:sldMk cId="3292671730" sldId="368"/>
            <ac:picMk id="10" creationId="{13B8C9A6-6CDA-44D7-E7E1-C7F9B2FD7C8E}"/>
          </ac:picMkLst>
        </pc:picChg>
        <pc:picChg chg="add del mod">
          <ac:chgData name="David Cowell" userId="8c854f7f-d1d6-4058-999d-8d33c997d9fc" providerId="ADAL" clId="{7CC593C6-CEDE-46D1-9CC9-718316629819}" dt="2024-02-05T15:33:48.445" v="1262" actId="478"/>
          <ac:picMkLst>
            <pc:docMk/>
            <pc:sldMk cId="3292671730" sldId="368"/>
            <ac:picMk id="12" creationId="{A61E5BA5-98F5-FCF2-CDD3-02AB1567C12B}"/>
          </ac:picMkLst>
        </pc:picChg>
        <pc:picChg chg="add mod">
          <ac:chgData name="David Cowell" userId="8c854f7f-d1d6-4058-999d-8d33c997d9fc" providerId="ADAL" clId="{7CC593C6-CEDE-46D1-9CC9-718316629819}" dt="2024-02-05T15:33:26.762" v="1256"/>
          <ac:picMkLst>
            <pc:docMk/>
            <pc:sldMk cId="3292671730" sldId="368"/>
            <ac:picMk id="13" creationId="{DE397769-11AE-C737-094F-538D5B473710}"/>
          </ac:picMkLst>
        </pc:picChg>
        <pc:picChg chg="add mod">
          <ac:chgData name="David Cowell" userId="8c854f7f-d1d6-4058-999d-8d33c997d9fc" providerId="ADAL" clId="{7CC593C6-CEDE-46D1-9CC9-718316629819}" dt="2024-02-05T15:33:26.762" v="1256"/>
          <ac:picMkLst>
            <pc:docMk/>
            <pc:sldMk cId="3292671730" sldId="368"/>
            <ac:picMk id="14" creationId="{1CACD030-D45D-2E56-9A3A-334D8A0A84E6}"/>
          </ac:picMkLst>
        </pc:picChg>
        <pc:picChg chg="add mod">
          <ac:chgData name="David Cowell" userId="8c854f7f-d1d6-4058-999d-8d33c997d9fc" providerId="ADAL" clId="{7CC593C6-CEDE-46D1-9CC9-718316629819}" dt="2024-02-05T15:33:26.762" v="1256"/>
          <ac:picMkLst>
            <pc:docMk/>
            <pc:sldMk cId="3292671730" sldId="368"/>
            <ac:picMk id="15" creationId="{0143CD07-AA23-EAB9-6F14-BF18B22FC33C}"/>
          </ac:picMkLst>
        </pc:picChg>
        <pc:picChg chg="mod">
          <ac:chgData name="David Cowell" userId="8c854f7f-d1d6-4058-999d-8d33c997d9fc" providerId="ADAL" clId="{7CC593C6-CEDE-46D1-9CC9-718316629819}" dt="2024-02-05T14:39:09.462" v="928" actId="1038"/>
          <ac:picMkLst>
            <pc:docMk/>
            <pc:sldMk cId="3292671730" sldId="368"/>
            <ac:picMk id="18" creationId="{718ECFCB-D12E-88A1-AD63-D29E5730C30F}"/>
          </ac:picMkLst>
        </pc:picChg>
        <pc:picChg chg="mod">
          <ac:chgData name="David Cowell" userId="8c854f7f-d1d6-4058-999d-8d33c997d9fc" providerId="ADAL" clId="{7CC593C6-CEDE-46D1-9CC9-718316629819}" dt="2024-02-05T15:33:14.390" v="1253" actId="1037"/>
          <ac:picMkLst>
            <pc:docMk/>
            <pc:sldMk cId="3292671730" sldId="368"/>
            <ac:picMk id="20" creationId="{23333D77-0974-D339-7C14-A4EA0837A5BC}"/>
          </ac:picMkLst>
        </pc:picChg>
      </pc:sldChg>
      <pc:sldChg chg="delSp add mod">
        <pc:chgData name="David Cowell" userId="8c854f7f-d1d6-4058-999d-8d33c997d9fc" providerId="ADAL" clId="{7CC593C6-CEDE-46D1-9CC9-718316629819}" dt="2024-02-05T15:33:45.812" v="1261" actId="478"/>
        <pc:sldMkLst>
          <pc:docMk/>
          <pc:sldMk cId="870376154" sldId="369"/>
        </pc:sldMkLst>
        <pc:picChg chg="del">
          <ac:chgData name="David Cowell" userId="8c854f7f-d1d6-4058-999d-8d33c997d9fc" providerId="ADAL" clId="{7CC593C6-CEDE-46D1-9CC9-718316629819}" dt="2024-02-05T15:33:45.812" v="1261" actId="478"/>
          <ac:picMkLst>
            <pc:docMk/>
            <pc:sldMk cId="870376154" sldId="369"/>
            <ac:picMk id="12" creationId="{F6245FD5-2095-5510-A9DD-7AB26072836F}"/>
          </ac:picMkLst>
        </pc:picChg>
      </pc:sldChg>
      <pc:sldChg chg="addSp delSp modSp add del mod">
        <pc:chgData name="David Cowell" userId="8c854f7f-d1d6-4058-999d-8d33c997d9fc" providerId="ADAL" clId="{7CC593C6-CEDE-46D1-9CC9-718316629819}" dt="2024-02-05T15:33:18.009" v="1254" actId="47"/>
        <pc:sldMkLst>
          <pc:docMk/>
          <pc:sldMk cId="1299809822" sldId="369"/>
        </pc:sldMkLst>
        <pc:picChg chg="del">
          <ac:chgData name="David Cowell" userId="8c854f7f-d1d6-4058-999d-8d33c997d9fc" providerId="ADAL" clId="{7CC593C6-CEDE-46D1-9CC9-718316629819}" dt="2024-02-05T14:40:51.838" v="1158" actId="478"/>
          <ac:picMkLst>
            <pc:docMk/>
            <pc:sldMk cId="1299809822" sldId="369"/>
            <ac:picMk id="3" creationId="{01303549-FCBA-01C6-C91C-47FEDA7BE4F3}"/>
          </ac:picMkLst>
        </pc:picChg>
        <pc:picChg chg="add del mod ord">
          <ac:chgData name="David Cowell" userId="8c854f7f-d1d6-4058-999d-8d33c997d9fc" providerId="ADAL" clId="{7CC593C6-CEDE-46D1-9CC9-718316629819}" dt="2024-02-05T15:30:33.376" v="1163" actId="478"/>
          <ac:picMkLst>
            <pc:docMk/>
            <pc:sldMk cId="1299809822" sldId="369"/>
            <ac:picMk id="4" creationId="{E3087ADC-795A-5542-1DC9-A054FF69DFEA}"/>
          </ac:picMkLst>
        </pc:picChg>
      </pc:sldChg>
      <pc:sldChg chg="addSp delSp modSp add del mod">
        <pc:chgData name="David Cowell" userId="8c854f7f-d1d6-4058-999d-8d33c997d9fc" providerId="ADAL" clId="{7CC593C6-CEDE-46D1-9CC9-718316629819}" dt="2024-02-05T14:40:18.365" v="1078" actId="47"/>
        <pc:sldMkLst>
          <pc:docMk/>
          <pc:sldMk cId="2038659704" sldId="369"/>
        </pc:sldMkLst>
        <pc:picChg chg="mod">
          <ac:chgData name="David Cowell" userId="8c854f7f-d1d6-4058-999d-8d33c997d9fc" providerId="ADAL" clId="{7CC593C6-CEDE-46D1-9CC9-718316629819}" dt="2024-02-05T14:40:09.470" v="1076" actId="1037"/>
          <ac:picMkLst>
            <pc:docMk/>
            <pc:sldMk cId="2038659704" sldId="369"/>
            <ac:picMk id="3" creationId="{A6715005-DD28-4085-5545-1073B26AF875}"/>
          </ac:picMkLst>
        </pc:picChg>
        <pc:picChg chg="add del mod">
          <ac:chgData name="David Cowell" userId="8c854f7f-d1d6-4058-999d-8d33c997d9fc" providerId="ADAL" clId="{7CC593C6-CEDE-46D1-9CC9-718316629819}" dt="2024-02-05T14:40:15.293" v="1077" actId="478"/>
          <ac:picMkLst>
            <pc:docMk/>
            <pc:sldMk cId="2038659704" sldId="369"/>
            <ac:picMk id="4" creationId="{75606B1C-8CD3-4782-1658-FCB613D54F62}"/>
          </ac:picMkLst>
        </pc:picChg>
      </pc:sldChg>
      <pc:sldChg chg="delSp add del mod">
        <pc:chgData name="David Cowell" userId="8c854f7f-d1d6-4058-999d-8d33c997d9fc" providerId="ADAL" clId="{7CC593C6-CEDE-46D1-9CC9-718316629819}" dt="2024-02-05T15:33:19.946" v="1255" actId="47"/>
        <pc:sldMkLst>
          <pc:docMk/>
          <pc:sldMk cId="1460340367" sldId="370"/>
        </pc:sldMkLst>
        <pc:picChg chg="del">
          <ac:chgData name="David Cowell" userId="8c854f7f-d1d6-4058-999d-8d33c997d9fc" providerId="ADAL" clId="{7CC593C6-CEDE-46D1-9CC9-718316629819}" dt="2024-02-05T15:30:28.623" v="1162" actId="478"/>
          <ac:picMkLst>
            <pc:docMk/>
            <pc:sldMk cId="1460340367" sldId="370"/>
            <ac:picMk id="4" creationId="{E13CF245-303D-7751-A914-96B7D32AB6EA}"/>
          </ac:picMkLst>
        </pc:picChg>
      </pc:sldChg>
      <pc:sldChg chg="addSp delSp add mod">
        <pc:chgData name="David Cowell" userId="8c854f7f-d1d6-4058-999d-8d33c997d9fc" providerId="ADAL" clId="{7CC593C6-CEDE-46D1-9CC9-718316629819}" dt="2024-02-05T15:33:43.381" v="1260" actId="478"/>
        <pc:sldMkLst>
          <pc:docMk/>
          <pc:sldMk cId="3066096298" sldId="370"/>
        </pc:sldMkLst>
        <pc:picChg chg="add del">
          <ac:chgData name="David Cowell" userId="8c854f7f-d1d6-4058-999d-8d33c997d9fc" providerId="ADAL" clId="{7CC593C6-CEDE-46D1-9CC9-718316629819}" dt="2024-02-05T15:33:43.381" v="1260" actId="478"/>
          <ac:picMkLst>
            <pc:docMk/>
            <pc:sldMk cId="3066096298" sldId="370"/>
            <ac:picMk id="10" creationId="{450E5217-C250-EA00-75ED-F1F76CF1517C}"/>
          </ac:picMkLst>
        </pc:picChg>
      </pc:sldChg>
      <pc:sldChg chg="addSp delSp modSp new mod ord modClrScheme chgLayout">
        <pc:chgData name="David Cowell" userId="8c854f7f-d1d6-4058-999d-8d33c997d9fc" providerId="ADAL" clId="{7CC593C6-CEDE-46D1-9CC9-718316629819}" dt="2024-02-05T15:45:27.401" v="1737"/>
        <pc:sldMkLst>
          <pc:docMk/>
          <pc:sldMk cId="1622350862" sldId="371"/>
        </pc:sldMkLst>
        <pc:spChg chg="del">
          <ac:chgData name="David Cowell" userId="8c854f7f-d1d6-4058-999d-8d33c997d9fc" providerId="ADAL" clId="{7CC593C6-CEDE-46D1-9CC9-718316629819}" dt="2024-02-05T15:35:03.526" v="1286" actId="22"/>
          <ac:spMkLst>
            <pc:docMk/>
            <pc:sldMk cId="1622350862" sldId="371"/>
            <ac:spMk id="2" creationId="{4A63291D-F245-821E-BEB4-1D03BC04321B}"/>
          </ac:spMkLst>
        </pc:spChg>
        <pc:spChg chg="del">
          <ac:chgData name="David Cowell" userId="8c854f7f-d1d6-4058-999d-8d33c997d9fc" providerId="ADAL" clId="{7CC593C6-CEDE-46D1-9CC9-718316629819}" dt="2024-02-05T15:40:48.252" v="1355" actId="22"/>
          <ac:spMkLst>
            <pc:docMk/>
            <pc:sldMk cId="1622350862" sldId="371"/>
            <ac:spMk id="3" creationId="{A0727CDF-0609-C0EB-EA71-CC513D14A98A}"/>
          </ac:spMkLst>
        </pc:spChg>
        <pc:spChg chg="mod ord">
          <ac:chgData name="David Cowell" userId="8c854f7f-d1d6-4058-999d-8d33c997d9fc" providerId="ADAL" clId="{7CC593C6-CEDE-46D1-9CC9-718316629819}" dt="2024-02-05T15:45:22.199" v="1735" actId="20577"/>
          <ac:spMkLst>
            <pc:docMk/>
            <pc:sldMk cId="1622350862" sldId="371"/>
            <ac:spMk id="4" creationId="{B97E4064-8C4B-C6E2-7741-DF5F98DF64EC}"/>
          </ac:spMkLst>
        </pc:spChg>
        <pc:spChg chg="add del mod">
          <ac:chgData name="David Cowell" userId="8c854f7f-d1d6-4058-999d-8d33c997d9fc" providerId="ADAL" clId="{7CC593C6-CEDE-46D1-9CC9-718316629819}" dt="2024-02-05T15:42:30.473" v="1406"/>
          <ac:spMkLst>
            <pc:docMk/>
            <pc:sldMk cId="1622350862" sldId="371"/>
            <ac:spMk id="12" creationId="{ED692501-FB5A-A17F-CDFF-E4F23096D4A6}"/>
          </ac:spMkLst>
        </pc:spChg>
        <pc:spChg chg="add del mod ord">
          <ac:chgData name="David Cowell" userId="8c854f7f-d1d6-4058-999d-8d33c997d9fc" providerId="ADAL" clId="{7CC593C6-CEDE-46D1-9CC9-718316629819}" dt="2024-02-05T15:42:43.456" v="1409"/>
          <ac:spMkLst>
            <pc:docMk/>
            <pc:sldMk cId="1622350862" sldId="371"/>
            <ac:spMk id="14" creationId="{D3BE1584-B44D-8740-880D-A85B715630EF}"/>
          </ac:spMkLst>
        </pc:spChg>
        <pc:spChg chg="add del mod">
          <ac:chgData name="David Cowell" userId="8c854f7f-d1d6-4058-999d-8d33c997d9fc" providerId="ADAL" clId="{7CC593C6-CEDE-46D1-9CC9-718316629819}" dt="2024-02-05T15:42:59.336" v="1410" actId="6264"/>
          <ac:spMkLst>
            <pc:docMk/>
            <pc:sldMk cId="1622350862" sldId="371"/>
            <ac:spMk id="17" creationId="{750D8F09-DE51-D578-09FE-5FB8BEB8D6AB}"/>
          </ac:spMkLst>
        </pc:spChg>
        <pc:spChg chg="add del mod">
          <ac:chgData name="David Cowell" userId="8c854f7f-d1d6-4058-999d-8d33c997d9fc" providerId="ADAL" clId="{7CC593C6-CEDE-46D1-9CC9-718316629819}" dt="2024-02-05T15:42:59.336" v="1410" actId="6264"/>
          <ac:spMkLst>
            <pc:docMk/>
            <pc:sldMk cId="1622350862" sldId="371"/>
            <ac:spMk id="18" creationId="{4C70A93E-9938-A996-182C-DCA62198967D}"/>
          </ac:spMkLst>
        </pc:spChg>
        <pc:spChg chg="add del mod">
          <ac:chgData name="David Cowell" userId="8c854f7f-d1d6-4058-999d-8d33c997d9fc" providerId="ADAL" clId="{7CC593C6-CEDE-46D1-9CC9-718316629819}" dt="2024-02-05T15:42:59.336" v="1410" actId="6264"/>
          <ac:spMkLst>
            <pc:docMk/>
            <pc:sldMk cId="1622350862" sldId="371"/>
            <ac:spMk id="19" creationId="{CCFF7458-5F8A-9A4F-9BCF-F3C61975EC97}"/>
          </ac:spMkLst>
        </pc:spChg>
        <pc:spChg chg="add mod ord">
          <ac:chgData name="David Cowell" userId="8c854f7f-d1d6-4058-999d-8d33c997d9fc" providerId="ADAL" clId="{7CC593C6-CEDE-46D1-9CC9-718316629819}" dt="2024-02-05T15:45:16.031" v="1723" actId="1036"/>
          <ac:spMkLst>
            <pc:docMk/>
            <pc:sldMk cId="1622350862" sldId="371"/>
            <ac:spMk id="20" creationId="{8FE18712-B24B-E641-AC92-D89EB1C0534D}"/>
          </ac:spMkLst>
        </pc:spChg>
        <pc:spChg chg="add mod ord">
          <ac:chgData name="David Cowell" userId="8c854f7f-d1d6-4058-999d-8d33c997d9fc" providerId="ADAL" clId="{7CC593C6-CEDE-46D1-9CC9-718316629819}" dt="2024-02-05T15:45:16.031" v="1723" actId="1036"/>
          <ac:spMkLst>
            <pc:docMk/>
            <pc:sldMk cId="1622350862" sldId="371"/>
            <ac:spMk id="21" creationId="{31FBB297-932C-FBA2-E186-31AB63AEF50A}"/>
          </ac:spMkLst>
        </pc:spChg>
        <pc:picChg chg="add del mod ord">
          <ac:chgData name="David Cowell" userId="8c854f7f-d1d6-4058-999d-8d33c997d9fc" providerId="ADAL" clId="{7CC593C6-CEDE-46D1-9CC9-718316629819}" dt="2024-02-05T15:42:01.886" v="1394" actId="21"/>
          <ac:picMkLst>
            <pc:docMk/>
            <pc:sldMk cId="1622350862" sldId="371"/>
            <ac:picMk id="6" creationId="{31845943-0241-B312-02E5-C4A666C805D4}"/>
          </ac:picMkLst>
        </pc:picChg>
        <pc:picChg chg="add del mod ord">
          <ac:chgData name="David Cowell" userId="8c854f7f-d1d6-4058-999d-8d33c997d9fc" providerId="ADAL" clId="{7CC593C6-CEDE-46D1-9CC9-718316629819}" dt="2024-02-05T15:42:29.041" v="1405" actId="21"/>
          <ac:picMkLst>
            <pc:docMk/>
            <pc:sldMk cId="1622350862" sldId="371"/>
            <ac:picMk id="8" creationId="{BE1976DF-C7B8-22B0-C8AC-BDFE8CDA79C7}"/>
          </ac:picMkLst>
        </pc:picChg>
        <pc:picChg chg="add del mod">
          <ac:chgData name="David Cowell" userId="8c854f7f-d1d6-4058-999d-8d33c997d9fc" providerId="ADAL" clId="{7CC593C6-CEDE-46D1-9CC9-718316629819}" dt="2024-02-05T15:42:40.775" v="1408" actId="21"/>
          <ac:picMkLst>
            <pc:docMk/>
            <pc:sldMk cId="1622350862" sldId="371"/>
            <ac:picMk id="10" creationId="{28BAE3D8-DEB5-64E7-3677-0810CB9ACE4C}"/>
          </ac:picMkLst>
        </pc:picChg>
        <pc:picChg chg="add mod ord">
          <ac:chgData name="David Cowell" userId="8c854f7f-d1d6-4058-999d-8d33c997d9fc" providerId="ADAL" clId="{7CC593C6-CEDE-46D1-9CC9-718316629819}" dt="2024-02-05T15:43:02.504" v="1411" actId="700"/>
          <ac:picMkLst>
            <pc:docMk/>
            <pc:sldMk cId="1622350862" sldId="371"/>
            <ac:picMk id="15" creationId="{BE1976DF-C7B8-22B0-C8AC-BDFE8CDA79C7}"/>
          </ac:picMkLst>
        </pc:picChg>
        <pc:picChg chg="add mod ord">
          <ac:chgData name="David Cowell" userId="8c854f7f-d1d6-4058-999d-8d33c997d9fc" providerId="ADAL" clId="{7CC593C6-CEDE-46D1-9CC9-718316629819}" dt="2024-02-05T15:43:02.504" v="1411" actId="700"/>
          <ac:picMkLst>
            <pc:docMk/>
            <pc:sldMk cId="1622350862" sldId="371"/>
            <ac:picMk id="16" creationId="{28BAE3D8-DEB5-64E7-3677-0810CB9ACE4C}"/>
          </ac:picMkLst>
        </pc:picChg>
      </pc:sldChg>
      <pc:sldChg chg="addSp modSp add mod">
        <pc:chgData name="David Cowell" userId="8c854f7f-d1d6-4058-999d-8d33c997d9fc" providerId="ADAL" clId="{7CC593C6-CEDE-46D1-9CC9-718316629819}" dt="2024-02-05T15:39:48.009" v="1354" actId="12788"/>
        <pc:sldMkLst>
          <pc:docMk/>
          <pc:sldMk cId="2900829184" sldId="372"/>
        </pc:sldMkLst>
        <pc:picChg chg="add mod modCrop">
          <ac:chgData name="David Cowell" userId="8c854f7f-d1d6-4058-999d-8d33c997d9fc" providerId="ADAL" clId="{7CC593C6-CEDE-46D1-9CC9-718316629819}" dt="2024-02-05T15:39:48.009" v="1354" actId="12788"/>
          <ac:picMkLst>
            <pc:docMk/>
            <pc:sldMk cId="2900829184" sldId="372"/>
            <ac:picMk id="3" creationId="{37798EAC-2919-642E-4932-C30F155BCFD3}"/>
          </ac:picMkLst>
        </pc:picChg>
        <pc:picChg chg="add mod ord">
          <ac:chgData name="David Cowell" userId="8c854f7f-d1d6-4058-999d-8d33c997d9fc" providerId="ADAL" clId="{7CC593C6-CEDE-46D1-9CC9-718316629819}" dt="2024-02-05T15:39:43.075" v="1353" actId="12788"/>
          <ac:picMkLst>
            <pc:docMk/>
            <pc:sldMk cId="2900829184" sldId="372"/>
            <ac:picMk id="4" creationId="{842C4922-7542-26C4-EA3D-C3CB7BE4BE58}"/>
          </ac:picMkLst>
        </pc:picChg>
        <pc:picChg chg="mod modCrop">
          <ac:chgData name="David Cowell" userId="8c854f7f-d1d6-4058-999d-8d33c997d9fc" providerId="ADAL" clId="{7CC593C6-CEDE-46D1-9CC9-718316629819}" dt="2024-02-05T15:39:48.009" v="1354" actId="12788"/>
          <ac:picMkLst>
            <pc:docMk/>
            <pc:sldMk cId="2900829184" sldId="372"/>
            <ac:picMk id="7" creationId="{CD7FE261-6A20-FEFE-1071-83A35C5A89C8}"/>
          </ac:picMkLst>
        </pc:picChg>
      </pc:sldChg>
      <pc:sldChg chg="addSp delSp modSp new mod modClrScheme chgLayout">
        <pc:chgData name="David Cowell" userId="8c854f7f-d1d6-4058-999d-8d33c997d9fc" providerId="ADAL" clId="{7CC593C6-CEDE-46D1-9CC9-718316629819}" dt="2024-02-05T15:42:21.778" v="1404"/>
        <pc:sldMkLst>
          <pc:docMk/>
          <pc:sldMk cId="825032971" sldId="373"/>
        </pc:sldMkLst>
        <pc:spChg chg="del">
          <ac:chgData name="David Cowell" userId="8c854f7f-d1d6-4058-999d-8d33c997d9fc" providerId="ADAL" clId="{7CC593C6-CEDE-46D1-9CC9-718316629819}" dt="2024-02-05T15:42:19.739" v="1403" actId="700"/>
          <ac:spMkLst>
            <pc:docMk/>
            <pc:sldMk cId="825032971" sldId="373"/>
            <ac:spMk id="2" creationId="{1AAD60A8-8B6A-3580-6DF4-3718FA022167}"/>
          </ac:spMkLst>
        </pc:spChg>
        <pc:spChg chg="del mod ord">
          <ac:chgData name="David Cowell" userId="8c854f7f-d1d6-4058-999d-8d33c997d9fc" providerId="ADAL" clId="{7CC593C6-CEDE-46D1-9CC9-718316629819}" dt="2024-02-05T15:42:19.739" v="1403" actId="700"/>
          <ac:spMkLst>
            <pc:docMk/>
            <pc:sldMk cId="825032971" sldId="373"/>
            <ac:spMk id="3" creationId="{3B57021E-93DC-CD91-7BE0-11E59C32AFE6}"/>
          </ac:spMkLst>
        </pc:spChg>
        <pc:spChg chg="mod ord">
          <ac:chgData name="David Cowell" userId="8c854f7f-d1d6-4058-999d-8d33c997d9fc" providerId="ADAL" clId="{7CC593C6-CEDE-46D1-9CC9-718316629819}" dt="2024-02-05T15:42:19.739" v="1403" actId="700"/>
          <ac:spMkLst>
            <pc:docMk/>
            <pc:sldMk cId="825032971" sldId="373"/>
            <ac:spMk id="4" creationId="{DAC7E691-CDA2-2017-4134-0B00BE3537EE}"/>
          </ac:spMkLst>
        </pc:spChg>
        <pc:spChg chg="add del mod ord">
          <ac:chgData name="David Cowell" userId="8c854f7f-d1d6-4058-999d-8d33c997d9fc" providerId="ADAL" clId="{7CC593C6-CEDE-46D1-9CC9-718316629819}" dt="2024-02-05T15:42:21.778" v="1404"/>
          <ac:spMkLst>
            <pc:docMk/>
            <pc:sldMk cId="825032971" sldId="373"/>
            <ac:spMk id="5" creationId="{E6B978C3-7EF5-9EE1-A15B-FB159510671A}"/>
          </ac:spMkLst>
        </pc:spChg>
        <pc:picChg chg="add mod">
          <ac:chgData name="David Cowell" userId="8c854f7f-d1d6-4058-999d-8d33c997d9fc" providerId="ADAL" clId="{7CC593C6-CEDE-46D1-9CC9-718316629819}" dt="2024-02-05T15:42:21.778" v="1404"/>
          <ac:picMkLst>
            <pc:docMk/>
            <pc:sldMk cId="825032971" sldId="373"/>
            <ac:picMk id="6" creationId="{31845943-0241-B312-02E5-C4A666C805D4}"/>
          </ac:picMkLst>
        </pc:picChg>
      </pc:sldChg>
      <pc:sldChg chg="add del">
        <pc:chgData name="David Cowell" userId="8c854f7f-d1d6-4058-999d-8d33c997d9fc" providerId="ADAL" clId="{7CC593C6-CEDE-46D1-9CC9-718316629819}" dt="2024-02-05T15:35:31.972" v="1289"/>
        <pc:sldMkLst>
          <pc:docMk/>
          <pc:sldMk cId="3072191450" sldId="373"/>
        </pc:sldMkLst>
      </pc:sldChg>
      <pc:sldChg chg="addSp delSp modSp new mod modClrScheme chgLayout">
        <pc:chgData name="David Cowell" userId="8c854f7f-d1d6-4058-999d-8d33c997d9fc" providerId="ADAL" clId="{7CC593C6-CEDE-46D1-9CC9-718316629819}" dt="2024-02-05T16:27:28.211" v="1932" actId="20577"/>
        <pc:sldMkLst>
          <pc:docMk/>
          <pc:sldMk cId="2220331004" sldId="374"/>
        </pc:sldMkLst>
        <pc:spChg chg="del">
          <ac:chgData name="David Cowell" userId="8c854f7f-d1d6-4058-999d-8d33c997d9fc" providerId="ADAL" clId="{7CC593C6-CEDE-46D1-9CC9-718316629819}" dt="2024-02-05T16:24:53.528" v="1802" actId="700"/>
          <ac:spMkLst>
            <pc:docMk/>
            <pc:sldMk cId="2220331004" sldId="374"/>
            <ac:spMk id="2" creationId="{2E43C958-DE95-9C87-7A59-271C45714D1D}"/>
          </ac:spMkLst>
        </pc:spChg>
        <pc:spChg chg="del mod ord">
          <ac:chgData name="David Cowell" userId="8c854f7f-d1d6-4058-999d-8d33c997d9fc" providerId="ADAL" clId="{7CC593C6-CEDE-46D1-9CC9-718316629819}" dt="2024-02-05T16:24:53.528" v="1802" actId="700"/>
          <ac:spMkLst>
            <pc:docMk/>
            <pc:sldMk cId="2220331004" sldId="374"/>
            <ac:spMk id="3" creationId="{BB30FD4B-D97D-6597-3E95-F32FF84457F3}"/>
          </ac:spMkLst>
        </pc:spChg>
        <pc:spChg chg="del mod ord">
          <ac:chgData name="David Cowell" userId="8c854f7f-d1d6-4058-999d-8d33c997d9fc" providerId="ADAL" clId="{7CC593C6-CEDE-46D1-9CC9-718316629819}" dt="2024-02-05T16:24:53.528" v="1802" actId="700"/>
          <ac:spMkLst>
            <pc:docMk/>
            <pc:sldMk cId="2220331004" sldId="374"/>
            <ac:spMk id="4" creationId="{146664F8-1DD4-90C3-BEA4-21D38462DE69}"/>
          </ac:spMkLst>
        </pc:spChg>
        <pc:spChg chg="add mod ord">
          <ac:chgData name="David Cowell" userId="8c854f7f-d1d6-4058-999d-8d33c997d9fc" providerId="ADAL" clId="{7CC593C6-CEDE-46D1-9CC9-718316629819}" dt="2024-02-05T16:27:28.211" v="1932" actId="20577"/>
          <ac:spMkLst>
            <pc:docMk/>
            <pc:sldMk cId="2220331004" sldId="374"/>
            <ac:spMk id="5" creationId="{7EFE13A5-1DBD-DBF5-40D9-7FC8C9E5FF34}"/>
          </ac:spMkLst>
        </pc:spChg>
        <pc:spChg chg="add del mod ord">
          <ac:chgData name="David Cowell" userId="8c854f7f-d1d6-4058-999d-8d33c997d9fc" providerId="ADAL" clId="{7CC593C6-CEDE-46D1-9CC9-718316629819}" dt="2024-02-05T16:24:56.739" v="1803" actId="22"/>
          <ac:spMkLst>
            <pc:docMk/>
            <pc:sldMk cId="2220331004" sldId="374"/>
            <ac:spMk id="6" creationId="{D82E019B-6680-1740-9487-05D1E1E62203}"/>
          </ac:spMkLst>
        </pc:spChg>
        <pc:picChg chg="add mod ord">
          <ac:chgData name="David Cowell" userId="8c854f7f-d1d6-4058-999d-8d33c997d9fc" providerId="ADAL" clId="{7CC593C6-CEDE-46D1-9CC9-718316629819}" dt="2024-02-05T16:27:08.426" v="1907" actId="1076"/>
          <ac:picMkLst>
            <pc:docMk/>
            <pc:sldMk cId="2220331004" sldId="374"/>
            <ac:picMk id="8" creationId="{03635EB6-F90A-3087-3621-F1BB67F41788}"/>
          </ac:picMkLst>
        </pc:picChg>
        <pc:picChg chg="add mod ord modCrop">
          <ac:chgData name="David Cowell" userId="8c854f7f-d1d6-4058-999d-8d33c997d9fc" providerId="ADAL" clId="{7CC593C6-CEDE-46D1-9CC9-718316629819}" dt="2024-02-05T16:27:03.922" v="1905" actId="1076"/>
          <ac:picMkLst>
            <pc:docMk/>
            <pc:sldMk cId="2220331004" sldId="374"/>
            <ac:picMk id="10" creationId="{42D77732-FCA9-0B06-8BA7-A298D4A568F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50496D1B-06CB-4EDB-B2B3-C7717F9B9D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4645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E9ECBA5-E1CF-447D-A4E5-13ED89ABECB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1735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22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9ECBA5-E1CF-447D-A4E5-13ED89ABECBD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2858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A3D7E50B-7647-48AC-8CFB-BA76E55FE28C}" type="slidenum">
              <a:rPr lang="en-GB" altLang="en-US" sz="1300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11</a:t>
            </a:fld>
            <a:endParaRPr lang="en-GB" altLang="en-US" sz="1300"/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Clr>
                <a:srgbClr val="000005"/>
              </a:buClr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3725" cy="4600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4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F73AA2AB-DF98-401F-9DEF-8425DD4AAA7B}" type="slidenum">
              <a:rPr lang="en-GB" altLang="en-US" sz="1300" smtClean="0"/>
              <a:pPr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29</a:t>
            </a:fld>
            <a:endParaRPr lang="en-GB" altLang="en-US" sz="1300"/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Clr>
                <a:srgbClr val="000005"/>
              </a:buClr>
              <a:buFont typeface="Arial" panose="020B0604020202020204" pitchFamily="34" charset="0"/>
              <a:buNone/>
            </a:pPr>
            <a:endParaRPr lang="en-US" alt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3725" cy="4600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0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ltGray">
          <a:xfrm>
            <a:off x="121946" y="91459"/>
            <a:ext cx="14389683" cy="8048273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white">
          <a:xfrm>
            <a:off x="322015" y="1610037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569719" y="504926"/>
            <a:ext cx="780457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5999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>
                <a:solidFill>
                  <a:schemeClr val="bg1"/>
                </a:solidFill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500">
                <a:solidFill>
                  <a:schemeClr val="bg1"/>
                </a:solidFill>
              </a:rPr>
              <a:t>FACULTY OF ENGINEERING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58286" y="1808571"/>
            <a:ext cx="11684918" cy="506823"/>
          </a:xfr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1588" indent="0">
              <a:buNone/>
              <a:defRPr/>
            </a:lvl2pPr>
            <a:lvl3pPr marL="273044" indent="0">
              <a:buNone/>
              <a:defRPr/>
            </a:lvl3pPr>
            <a:lvl5pPr marL="811193" indent="0">
              <a:buNone/>
              <a:defRPr/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800" kern="0"/>
              <a:t>ELEC5566M: FPGA Design for System-on-Chip (SoC)</a:t>
            </a:r>
            <a:endParaRPr lang="en-US" altLang="en-US" kern="0"/>
          </a:p>
        </p:txBody>
      </p:sp>
      <p:pic>
        <p:nvPicPr>
          <p:cNvPr id="19" name="Picture 11" descr="LeedsUniWhite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4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559240" y="4211669"/>
            <a:ext cx="9061971" cy="3653779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8287" y="2467024"/>
            <a:ext cx="12438539" cy="830997"/>
          </a:xfrm>
        </p:spPr>
        <p:txBody>
          <a:bodyPr anchor="ctr" anchorCtr="0">
            <a:sp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0101462" y="4211669"/>
            <a:ext cx="4057696" cy="365439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342891" indent="-342891" algn="r">
              <a:buNone/>
              <a:defRPr lang="en-GB" kern="0" dirty="0">
                <a:solidFill>
                  <a:schemeClr val="bg1"/>
                </a:solidFill>
              </a:defRPr>
            </a:lvl1pPr>
          </a:lstStyle>
          <a:p>
            <a:pPr marL="0" lvl="0" indent="0" algn="r"/>
            <a:r>
              <a:rPr lang="en-GB"/>
              <a:t>Prof Steven Freear</a:t>
            </a:r>
          </a:p>
          <a:p>
            <a:pPr marL="0" lvl="0" indent="0" algn="r"/>
            <a:r>
              <a:rPr lang="en-GB" sz="1800"/>
              <a:t>s.freear@leeds.ac.uk</a:t>
            </a:r>
            <a:endParaRPr lang="en-GB"/>
          </a:p>
          <a:p>
            <a:pPr marL="0" lvl="0" indent="0" algn="r"/>
            <a:r>
              <a:rPr lang="en-GB"/>
              <a:t>Dr David Cowell</a:t>
            </a:r>
          </a:p>
          <a:p>
            <a:pPr marL="0" lvl="0" indent="0" algn="r"/>
            <a:r>
              <a:rPr lang="en-GB" sz="1800"/>
              <a:t>d.m.j.cowell@leeds.ac.uk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789792" y="1807394"/>
            <a:ext cx="1369367" cy="508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2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2pPr>
            <a:lvl3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3pPr>
            <a:lvl4pPr>
              <a:defRPr lang="en-US" kern="1200" dirty="0" smtClean="0">
                <a:latin typeface="Arial" panose="020B0604020202020204" pitchFamily="34" charset="0"/>
                <a:ea typeface="+mn-ea"/>
                <a:cs typeface="+mn-cs"/>
              </a:defRPr>
            </a:lvl4pPr>
            <a:lvl5pPr>
              <a:defRPr lang="en-GB" kern="1200" dirty="0"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lvl="0" algn="r"/>
            <a:r>
              <a:rPr lang="en-US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1755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5" y="1842492"/>
            <a:ext cx="6765290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4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2" y="2732774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780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2" y="2646349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2" y="6326326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82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437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3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736" y="751776"/>
            <a:ext cx="3578747" cy="7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1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1775"/>
            <a:ext cx="3571801" cy="776706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7233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8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0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139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61AD0A-CF43-5848-9CC3-1A0904E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825"/>
            <a:ext cx="2685494" cy="779642"/>
          </a:xfrm>
          <a:prstGeom prst="rect">
            <a:avLst/>
          </a:prstGeom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0"/>
            <a:ext cx="13769388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4" y="6708383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5655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85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90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3" y="1998738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91632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94" y="1842491"/>
            <a:ext cx="6765289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361" b="0" i="0">
                <a:solidFill>
                  <a:schemeClr val="tx1"/>
                </a:solidFill>
                <a:latin typeface="TradeGothic LT" panose="02000503020000020004" pitchFamily="2" charset="0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1"/>
            <a:ext cx="6762267" cy="76786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lang="en-GB" sz="3361" b="0" i="0" dirty="0">
                <a:solidFill>
                  <a:schemeClr val="tx1"/>
                </a:solidFill>
                <a:latin typeface="TradeGothic LT" panose="02000503020000020004" pitchFamily="2" charset="0"/>
                <a:ea typeface="+mn-ea"/>
                <a:cs typeface="+mn-cs"/>
              </a:defRPr>
            </a:lvl1pPr>
            <a:lvl2pPr marL="411549" indent="0">
              <a:buNone/>
              <a:defRPr sz="1800" b="1"/>
            </a:lvl2pPr>
            <a:lvl3pPr marL="823097" indent="0">
              <a:buNone/>
              <a:defRPr sz="1620" b="1"/>
            </a:lvl3pPr>
            <a:lvl4pPr marL="1234646" indent="0">
              <a:buNone/>
              <a:defRPr sz="1440" b="1"/>
            </a:lvl4pPr>
            <a:lvl5pPr marL="1646194" indent="0">
              <a:buNone/>
              <a:defRPr sz="1440" b="1"/>
            </a:lvl5pPr>
            <a:lvl6pPr marL="2057743" indent="0">
              <a:buNone/>
              <a:defRPr sz="1440" b="1"/>
            </a:lvl6pPr>
            <a:lvl7pPr marL="2469291" indent="0">
              <a:buNone/>
              <a:defRPr sz="1440" b="1"/>
            </a:lvl7pPr>
            <a:lvl8pPr marL="2880840" indent="0">
              <a:buNone/>
              <a:defRPr sz="1440" b="1"/>
            </a:lvl8pPr>
            <a:lvl9pPr marL="3292389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5D2CC-8789-BE43-AE51-CBA01E4854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2732773"/>
            <a:ext cx="6760211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7BBCCE-C1B4-EF4B-B04D-55CC1182248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436193" y="2732773"/>
            <a:ext cx="6762267" cy="4762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BAA7C-E9F9-2B44-8C3B-D09537A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31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0">
            <a:extLst>
              <a:ext uri="{FF2B5EF4-FFF2-40B4-BE49-F238E27FC236}">
                <a16:creationId xmlns:a16="http://schemas.microsoft.com/office/drawing/2014/main" id="{AA111AB0-BBC3-BD4A-9F14-83CAFF85F2D7}"/>
              </a:ext>
            </a:extLst>
          </p:cNvPr>
          <p:cNvSpPr txBox="1">
            <a:spLocks noChangeArrowheads="1"/>
          </p:cNvSpPr>
          <p:nvPr/>
        </p:nvSpPr>
        <p:spPr bwMode="ltGray">
          <a:xfrm>
            <a:off x="432094" y="636323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80" b="1" i="0">
                <a:solidFill>
                  <a:schemeClr val="bg1"/>
                </a:solidFill>
                <a:latin typeface="TradeGothic LT Bold" panose="02000503020000020004" pitchFamily="2" charset="77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bg1"/>
                </a:solidFill>
                <a:latin typeface="TradeGothic LT" panose="02000503020000020004" pitchFamily="2" charset="0"/>
              </a:rPr>
              <a:t>FACULTY OF ENGINEERING AND PHYSICAL SCIENCES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D6C39-617F-4216-BE4D-92F279A23D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32094" y="3885969"/>
            <a:ext cx="13769388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4D9A32-970C-4C6C-9C73-5E62D1C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2681984"/>
            <a:ext cx="13769388" cy="1080344"/>
          </a:xfrm>
        </p:spPr>
        <p:txBody>
          <a:bodyPr/>
          <a:lstStyle>
            <a:lvl1pPr>
              <a:defRPr lang="en-GB" sz="4321" b="1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47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64235-1B01-5149-BF72-54BFA7596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5951" y="2646348"/>
            <a:ext cx="12438539" cy="3457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841" b="0" i="0">
                <a:latin typeface="TradeGothic LT" panose="02000503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quote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456AE4-B34F-BA41-B00F-CD7D0515275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55951" y="6326325"/>
            <a:ext cx="12438539" cy="63371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80" b="1" i="0" cap="all" baseline="0">
                <a:latin typeface="TradeGothic LT CondEighteen" panose="02000606020000020004" pitchFamily="2" charset="0"/>
              </a:defRPr>
            </a:lvl1pPr>
            <a:lvl2pPr marL="411549" indent="0">
              <a:buNone/>
              <a:defRPr sz="1620"/>
            </a:lvl2pPr>
            <a:lvl3pPr marL="823097" indent="0">
              <a:buNone/>
              <a:defRPr sz="1440"/>
            </a:lvl3pPr>
            <a:lvl4pPr marL="1234646" indent="0">
              <a:buNone/>
              <a:defRPr sz="1260"/>
            </a:lvl4pPr>
            <a:lvl5pPr marL="1646194" indent="0">
              <a:buNone/>
              <a:defRPr sz="1260"/>
            </a:lvl5pPr>
            <a:lvl6pPr marL="2057743" indent="0">
              <a:buNone/>
              <a:defRPr sz="1260"/>
            </a:lvl6pPr>
            <a:lvl7pPr marL="2469291" indent="0">
              <a:buNone/>
              <a:defRPr sz="1260"/>
            </a:lvl7pPr>
            <a:lvl8pPr marL="2880840" indent="0">
              <a:buNone/>
              <a:defRPr sz="1260"/>
            </a:lvl8pPr>
            <a:lvl9pPr marL="3292389" indent="0">
              <a:buNone/>
              <a:defRPr sz="1260"/>
            </a:lvl9pPr>
          </a:lstStyle>
          <a:p>
            <a:pPr lvl="0"/>
            <a:r>
              <a:rPr lang="en-GB"/>
              <a:t>CLICK TO ADD A source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AD4C-4960-F648-BE22-24C65FEF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06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54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A043B-2C43-034D-9125-5023A6F4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A5A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24CDCDFD-D8D5-4037-86B8-CA3F0D12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5" name="Line 9">
            <a:extLst>
              <a:ext uri="{FF2B5EF4-FFF2-40B4-BE49-F238E27FC236}">
                <a16:creationId xmlns:a16="http://schemas.microsoft.com/office/drawing/2014/main" id="{06F841EF-4F61-407B-9CB4-88B65718952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F93A8-66B5-47F4-983F-27B09C411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37" y="751774"/>
            <a:ext cx="2683595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3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14FC8-EEA1-41CD-A080-D1D18A3FD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B7075-9E24-415E-A53A-4FB02F066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  <p:sp>
        <p:nvSpPr>
          <p:cNvPr id="5" name="Line 9">
            <a:extLst>
              <a:ext uri="{FF2B5EF4-FFF2-40B4-BE49-F238E27FC236}">
                <a16:creationId xmlns:a16="http://schemas.microsoft.com/office/drawing/2014/main" id="{F652CC83-440E-400A-92A0-ACD0560ED99F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5878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6">
            <a:extLst>
              <a:ext uri="{FF2B5EF4-FFF2-40B4-BE49-F238E27FC236}">
                <a16:creationId xmlns:a16="http://schemas.microsoft.com/office/drawing/2014/main" id="{731343B5-64D6-2D49-B7E6-2CB5C2CD0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AC0FC-9050-2D47-933F-7C1511CA8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8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ltGray">
          <a:xfrm>
            <a:off x="569723" y="312483"/>
            <a:ext cx="10809409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800">
                <a:solidFill>
                  <a:schemeClr val="tx2"/>
                </a:solidFill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952" y="5289307"/>
            <a:ext cx="12438539" cy="163480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952" y="3488729"/>
            <a:ext cx="12438539" cy="180057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900"/>
            </a:lvl2pPr>
            <a:lvl3pPr marL="914377" indent="0">
              <a:buNone/>
              <a:defRPr sz="1600"/>
            </a:lvl3pPr>
            <a:lvl4pPr marL="1371566" indent="0">
              <a:buNone/>
              <a:defRPr sz="1500"/>
            </a:lvl4pPr>
            <a:lvl5pPr marL="1828754" indent="0">
              <a:buNone/>
              <a:defRPr sz="1500"/>
            </a:lvl5pPr>
            <a:lvl6pPr marL="2285943" indent="0">
              <a:buNone/>
              <a:defRPr sz="1500"/>
            </a:lvl6pPr>
            <a:lvl7pPr marL="2743131" indent="0">
              <a:buNone/>
              <a:defRPr sz="1500"/>
            </a:lvl7pPr>
            <a:lvl8pPr marL="3200320" indent="0">
              <a:buNone/>
              <a:defRPr sz="1500"/>
            </a:lvl8pPr>
            <a:lvl9pPr marL="3657509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4017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D7F75BA3-B920-0440-AD88-C3393E8B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tx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tx1"/>
              </a:solidFill>
              <a:latin typeface="TradeGothic LT Bold" panose="0200050302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814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087" y="1998739"/>
            <a:ext cx="6623219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6195" y="1998739"/>
            <a:ext cx="6623216" cy="54969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04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680" y="1842492"/>
            <a:ext cx="6465703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680" y="2610354"/>
            <a:ext cx="6465703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3657" y="1842492"/>
            <a:ext cx="6468244" cy="7678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3657" y="2610354"/>
            <a:ext cx="6468244" cy="4742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084" y="312841"/>
            <a:ext cx="9532214" cy="107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830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41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/>
        </p:nvSpPr>
        <p:spPr bwMode="ltGray">
          <a:xfrm>
            <a:off x="432094" y="636325"/>
            <a:ext cx="7586743" cy="88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80" b="1" i="0">
                <a:solidFill>
                  <a:schemeClr val="tx1"/>
                </a:solidFill>
                <a:latin typeface="TradeGothic LT Bold" panose="02000806050000020004" pitchFamily="2" charset="0"/>
              </a:rPr>
              <a:t>School of Electronic and Electrical Engineering</a:t>
            </a:r>
          </a:p>
          <a:p>
            <a:pPr>
              <a:spcBef>
                <a:spcPct val="0"/>
              </a:spcBef>
            </a:pPr>
            <a:r>
              <a:rPr lang="en-GB" altLang="en-US" sz="1320" b="0" i="0">
                <a:solidFill>
                  <a:schemeClr val="tx1"/>
                </a:solidFill>
                <a:latin typeface="TradeGothic LT CondEighteen" panose="02000606020000020004" pitchFamily="2" charset="0"/>
              </a:rPr>
              <a:t>FACULTY OF ENGINEERING</a:t>
            </a:r>
            <a:r>
              <a:rPr lang="en-GB" altLang="en-US" sz="1320" b="0" i="0" baseline="0">
                <a:solidFill>
                  <a:schemeClr val="tx1"/>
                </a:solidFill>
                <a:latin typeface="TradeGothic LT CondEighteen" panose="02000606020000020004" pitchFamily="2" charset="0"/>
              </a:rPr>
              <a:t> AND </a:t>
            </a:r>
            <a:r>
              <a:rPr lang="en-GB" altLang="en-US" sz="1320" b="0" i="0">
                <a:solidFill>
                  <a:schemeClr val="tx1"/>
                </a:solidFill>
                <a:latin typeface="TradeGothic LT CondEighteen" panose="02000606020000020004" pitchFamily="2" charset="0"/>
              </a:rPr>
              <a:t>PHYSICAL SCIENCES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 hasCustomPrompt="1"/>
          </p:nvPr>
        </p:nvSpPr>
        <p:spPr bwMode="ltGray">
          <a:xfrm>
            <a:off x="432094" y="3885971"/>
            <a:ext cx="13769387" cy="14455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2880" b="0" i="0" kern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Subtitle</a:t>
            </a:r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6DCECDAA-B31A-3F4B-BAB2-5F43375466F7}"/>
              </a:ext>
            </a:extLst>
          </p:cNvPr>
          <p:cNvSpPr>
            <a:spLocks noChangeShapeType="1"/>
          </p:cNvSpPr>
          <p:nvPr/>
        </p:nvSpPr>
        <p:spPr bwMode="white">
          <a:xfrm>
            <a:off x="432094" y="1728333"/>
            <a:ext cx="1376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GB" sz="1620" b="0" i="0">
              <a:latin typeface="TradeGothic LT" panose="02000503020000020004" pitchFamily="2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6B8311-CD6E-A64C-8453-20232A2D8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94" y="2681985"/>
            <a:ext cx="13769387" cy="1080344"/>
          </a:xfrm>
        </p:spPr>
        <p:txBody>
          <a:bodyPr/>
          <a:lstStyle>
            <a:lvl1pPr>
              <a:defRPr sz="432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/>
              <a:t>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CF817-C4AF-234A-9A06-C2535918C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94" y="5467821"/>
            <a:ext cx="13769387" cy="111692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lang="en-GB" b="1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Authors and Institutes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199CDCA-298A-4546-AB14-7859D89F9E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95" y="6708384"/>
            <a:ext cx="7779326" cy="4627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b="0" i="0" dirty="0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0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B3680A-5EEE-4355-B0CA-36202FDB3E4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5" y="1998740"/>
            <a:ext cx="13764308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640" b="1" i="0">
                <a:solidFill>
                  <a:schemeClr val="tx1"/>
                </a:solidFill>
                <a:latin typeface="TradeGothic LT CondEighteen" panose="02000606020000020004" pitchFamily="2" charset="0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285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E709B4-5E4D-DA4F-B332-7961A362272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40"/>
            <a:ext cx="6760211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F8334-ED18-E44B-AC30-68AA956CA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36192" y="1998740"/>
            <a:ext cx="6762267" cy="54969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spcAft>
                <a:spcPts val="1440"/>
              </a:spcAft>
              <a:buNone/>
              <a:defRPr lang="en-GB" sz="2640" b="1" i="0" dirty="0">
                <a:solidFill>
                  <a:schemeClr val="tx1"/>
                </a:solidFill>
                <a:latin typeface="TradeGothic LT CondEighteen" panose="02000606020000020004" pitchFamily="2" charset="0"/>
                <a:ea typeface="+mn-ea"/>
                <a:cs typeface="+mn-cs"/>
              </a:defRPr>
            </a:lvl1pPr>
            <a:lvl2pPr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2pPr>
            <a:lvl3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3pPr>
            <a:lvl4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4pPr>
            <a:lvl5pPr>
              <a:spcAft>
                <a:spcPts val="480"/>
              </a:spcAft>
              <a:defRPr sz="2160" b="0" i="0">
                <a:solidFill>
                  <a:schemeClr val="tx1"/>
                </a:solidFill>
                <a:latin typeface="TradeGothic LT" panose="02000503020000020004" pitchFamily="2" charset="77"/>
              </a:defRPr>
            </a:lvl5pPr>
            <a:lvl6pPr>
              <a:defRPr sz="216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87A2A-08F8-8D4D-A696-F7E89588C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241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121946" y="91459"/>
            <a:ext cx="14389683" cy="1510957"/>
          </a:xfrm>
          <a:prstGeom prst="rect">
            <a:avLst/>
          </a:prstGeom>
          <a:solidFill>
            <a:srgbClr val="005F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400">
              <a:solidFill>
                <a:srgbClr val="8D010F"/>
              </a:solidFill>
              <a:latin typeface="Times" panose="02020603050405020304" pitchFamily="18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0666" y="1966340"/>
            <a:ext cx="13490327" cy="589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2"/>
            <a:r>
              <a:rPr lang="en-US" altLang="en-US"/>
              <a:t>Second level</a:t>
            </a:r>
          </a:p>
          <a:p>
            <a:pPr lvl="3"/>
            <a:r>
              <a:rPr lang="en-US" altLang="en-US"/>
              <a:t>Third level</a:t>
            </a:r>
          </a:p>
          <a:p>
            <a:pPr lvl="4"/>
            <a:r>
              <a:rPr lang="en-US" altLang="en-US"/>
              <a:t>Fourth level</a:t>
            </a:r>
            <a:endParaRPr lang="en-GB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569723" y="312483"/>
            <a:ext cx="95315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white">
          <a:xfrm>
            <a:off x="322015" y="1920611"/>
            <a:ext cx="1394572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8" tIns="45719" rIns="91438" bIns="45719" anchor="ctr"/>
          <a:lstStyle/>
          <a:p>
            <a:endParaRPr lang="en-GB" sz="2000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0487396" y="7691970"/>
            <a:ext cx="3414501" cy="57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500" smtClean="0"/>
              <a:pPr algn="r" eaLnBrk="1" hangingPunct="1">
                <a:defRPr/>
              </a:pPr>
              <a:t>‹#›</a:t>
            </a:fld>
            <a:endParaRPr lang="en-GB" altLang="en-US" sz="1500"/>
          </a:p>
        </p:txBody>
      </p:sp>
      <p:pic>
        <p:nvPicPr>
          <p:cNvPr id="10" name="Picture 11" descr="LeedsUniWhit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09" y="532975"/>
            <a:ext cx="3638088" cy="77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77" r:id="rId4"/>
    <p:sldLayoutId id="2147483678" r:id="rId5"/>
    <p:sldLayoutId id="2147483679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71456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2pPr>
      <a:lvl3pPr marL="542912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3pPr>
      <a:lvl4pPr marL="809605" indent="-265107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4pPr>
      <a:lvl5pPr marL="1081061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5pPr>
      <a:lvl6pPr marL="1538250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6pPr>
      <a:lvl7pPr marL="1995438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7pPr>
      <a:lvl8pPr marL="2452627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8pPr>
      <a:lvl9pPr marL="2909815" indent="-26986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1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5" y="496898"/>
            <a:ext cx="9880543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8" y="7659074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682" y="754710"/>
            <a:ext cx="3571801" cy="7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0" y="0"/>
            <a:ext cx="14633575" cy="1728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160" b="0" i="0">
              <a:solidFill>
                <a:srgbClr val="8D010F"/>
              </a:solidFill>
              <a:latin typeface="TradeGothic LT" panose="02000503020000020004" pitchFamily="2" charset="77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432094" y="496896"/>
            <a:ext cx="10573176" cy="108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2000" name="Rectangle 16"/>
          <p:cNvSpPr>
            <a:spLocks noChangeArrowheads="1"/>
          </p:cNvSpPr>
          <p:nvPr/>
        </p:nvSpPr>
        <p:spPr bwMode="auto">
          <a:xfrm>
            <a:off x="13626057" y="7659072"/>
            <a:ext cx="575424" cy="40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/>
          <a:lstStyle>
            <a:lvl1pPr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radeGothic LT" panose="020B0604020202020204" pitchFamily="34" charset="0"/>
              </a:defRPr>
            </a:lvl9pPr>
          </a:lstStyle>
          <a:p>
            <a:pPr algn="r" eaLnBrk="1" hangingPunct="1">
              <a:defRPr/>
            </a:pPr>
            <a:fld id="{158AFC14-6664-453F-97AB-5666C36D0C2E}" type="slidenum">
              <a:rPr lang="en-GB" altLang="en-US" sz="1440" b="1" i="0" smtClean="0">
                <a:solidFill>
                  <a:schemeClr val="accent1"/>
                </a:solidFill>
                <a:latin typeface="TradeGothic LT Bold" panose="02000503020000020004" pitchFamily="2" charset="77"/>
              </a:rPr>
              <a:pPr algn="r" eaLnBrk="1" hangingPunct="1">
                <a:defRPr/>
              </a:pPr>
              <a:t>‹#›</a:t>
            </a:fld>
            <a:endParaRPr lang="en-GB" altLang="en-US" sz="1260" b="1" i="0">
              <a:solidFill>
                <a:schemeClr val="accent1"/>
              </a:solidFill>
              <a:latin typeface="TradeGothic LT Bold" panose="02000503020000020004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97CB4D-BD72-5944-A4B8-59100FCA44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87" y="751774"/>
            <a:ext cx="2685494" cy="7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80" b="1" i="0">
          <a:solidFill>
            <a:schemeClr val="bg1"/>
          </a:solidFill>
          <a:latin typeface="TradeGothic LT CondEighteen" panose="020006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5pPr>
      <a:lvl6pPr marL="411549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6pPr>
      <a:lvl7pPr marL="823097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7pPr>
      <a:lvl8pPr marL="1234646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8pPr>
      <a:lvl9pPr marL="1646194" algn="l" rtl="0" eaLnBrk="1" fontAlgn="base" hangingPunct="1">
        <a:spcBef>
          <a:spcPct val="0"/>
        </a:spcBef>
        <a:spcAft>
          <a:spcPct val="0"/>
        </a:spcAft>
        <a:defRPr sz="2520">
          <a:solidFill>
            <a:schemeClr val="tx2"/>
          </a:solidFill>
          <a:latin typeface="TradeGothic LT" charset="0"/>
        </a:defRPr>
      </a:lvl9pPr>
    </p:titleStyle>
    <p:bodyStyle>
      <a:lvl1pPr marL="308661" indent="-308661" algn="l" rtl="0" eaLnBrk="1" fontAlgn="base" hangingPunct="1">
        <a:spcBef>
          <a:spcPct val="0"/>
        </a:spcBef>
        <a:spcAft>
          <a:spcPct val="40000"/>
        </a:spcAft>
        <a:buChar char="•"/>
        <a:defRPr sz="2160">
          <a:solidFill>
            <a:schemeClr val="tx1"/>
          </a:solidFill>
          <a:latin typeface="TradeGothic LT" pitchFamily="2" charset="0"/>
          <a:ea typeface="+mn-ea"/>
          <a:cs typeface="+mn-cs"/>
        </a:defRPr>
      </a:lvl1pPr>
      <a:lvl2pPr marL="24435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2pPr>
      <a:lvl3pPr marL="488714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3pPr>
      <a:lvl4pPr marL="728784" indent="-238642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4pPr>
      <a:lvl5pPr marL="973141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TradeGothic LT" pitchFamily="2" charset="0"/>
        </a:defRPr>
      </a:lvl5pPr>
      <a:lvl6pPr marL="1384690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6pPr>
      <a:lvl7pPr marL="1796239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7pPr>
      <a:lvl8pPr marL="2207787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8pPr>
      <a:lvl9pPr marL="2619336" indent="-242928" algn="l" rtl="0" eaLnBrk="1" fontAlgn="base" hangingPunct="1">
        <a:spcBef>
          <a:spcPct val="0"/>
        </a:spcBef>
        <a:spcAft>
          <a:spcPct val="40000"/>
        </a:spcAft>
        <a:buChar char="•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4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97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646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94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743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291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840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389" algn="l" defTabSz="823097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Unit 1.1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ELEC5566M</a:t>
            </a:r>
            <a:br>
              <a:rPr lang="en-GB"/>
            </a:br>
            <a:r>
              <a:rPr lang="en-GB"/>
              <a:t>FPGA Design for System-on-Chip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endParaRPr lang="en-GB"/>
          </a:p>
          <a:p>
            <a:pPr lvl="0"/>
            <a:r>
              <a:rPr lang="en-GB"/>
              <a:t>Prof Steven Freear    Module Leader    s.freear@leeds.ac.uk</a:t>
            </a:r>
          </a:p>
          <a:p>
            <a:pPr lvl="0"/>
            <a:r>
              <a:rPr lang="en-GB"/>
              <a:t>Dr David Cowell</a:t>
            </a:r>
          </a:p>
        </p:txBody>
      </p:sp>
    </p:spTree>
    <p:extLst>
      <p:ext uri="{BB962C8B-B14F-4D97-AF65-F5344CB8AC3E}">
        <p14:creationId xmlns:p14="http://schemas.microsoft.com/office/powerpoint/2010/main" val="221019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8CBF0B-1CD1-4751-9F51-BADBA79CFE2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5005514" y="1998738"/>
            <a:ext cx="4617467" cy="5496985"/>
          </a:xfrm>
          <a:prstGeom prst="rect">
            <a:avLst/>
          </a:prstGeo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969ADEF3-1BF7-4C26-BBBB-B047B615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496896"/>
            <a:ext cx="10573176" cy="1080344"/>
          </a:xfrm>
        </p:spPr>
        <p:txBody>
          <a:bodyPr/>
          <a:lstStyle/>
          <a:p>
            <a:r>
              <a:rPr lang="en-US"/>
              <a:t>FPGA Design 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333483-99C7-4533-AF06-FD219B100C9B}"/>
              </a:ext>
            </a:extLst>
          </p:cNvPr>
          <p:cNvSpPr/>
          <p:nvPr/>
        </p:nvSpPr>
        <p:spPr bwMode="auto">
          <a:xfrm>
            <a:off x="4956463" y="1963882"/>
            <a:ext cx="2072291" cy="855568"/>
          </a:xfrm>
          <a:prstGeom prst="rect">
            <a:avLst/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962EC-1CF2-4BF8-9F94-F0E006565DA1}"/>
              </a:ext>
            </a:extLst>
          </p:cNvPr>
          <p:cNvSpPr/>
          <p:nvPr/>
        </p:nvSpPr>
        <p:spPr bwMode="auto">
          <a:xfrm>
            <a:off x="4946073" y="4696691"/>
            <a:ext cx="4748645" cy="1939183"/>
          </a:xfrm>
          <a:prstGeom prst="rect">
            <a:avLst/>
          </a:prstGeom>
          <a:noFill/>
          <a:ln w="7620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3793D-4205-45CB-B9C6-5F2B0B7067DE}"/>
              </a:ext>
            </a:extLst>
          </p:cNvPr>
          <p:cNvSpPr txBox="1"/>
          <p:nvPr/>
        </p:nvSpPr>
        <p:spPr>
          <a:xfrm>
            <a:off x="3505825" y="2191611"/>
            <a:ext cx="134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10% effort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D73AD-BF5D-4D50-9C62-EE8BB6151A0D}"/>
              </a:ext>
            </a:extLst>
          </p:cNvPr>
          <p:cNvSpPr txBox="1"/>
          <p:nvPr/>
        </p:nvSpPr>
        <p:spPr>
          <a:xfrm>
            <a:off x="3505824" y="5466227"/>
            <a:ext cx="134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90% effort</a:t>
            </a:r>
          </a:p>
        </p:txBody>
      </p:sp>
    </p:spTree>
    <p:extLst>
      <p:ext uri="{BB962C8B-B14F-4D97-AF65-F5344CB8AC3E}">
        <p14:creationId xmlns:p14="http://schemas.microsoft.com/office/powerpoint/2010/main" val="357426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r>
              <a:rPr lang="en-GB" altLang="en-US">
                <a:ea typeface="Lucida Sans Unicode" panose="020B0602030504020204" pitchFamily="34" charset="0"/>
              </a:rPr>
              <a:t>FPGA EDA Tools</a:t>
            </a:r>
            <a:br>
              <a:rPr lang="en-GB" altLang="en-US">
                <a:ea typeface="Lucida Sans Unicode" panose="020B0602030504020204" pitchFamily="34" charset="0"/>
              </a:rPr>
            </a:br>
            <a:r>
              <a:rPr lang="en-GB" altLang="en-US">
                <a:ea typeface="Lucida Sans Unicode" panose="020B0602030504020204" pitchFamily="34" charset="0"/>
              </a:rPr>
              <a:t>Gate Level Verilog </a:t>
            </a:r>
            <a:r>
              <a:rPr lang="en-GB" altLang="en-US" sz="3200">
                <a:ea typeface="Lucida Sans Unicode" panose="020B0602030504020204" pitchFamily="34" charset="0"/>
              </a:rPr>
              <a:t>Design entry</a:t>
            </a:r>
            <a:endParaRPr lang="en-GB" altLang="en-US">
              <a:ea typeface="Lucida Sans Unicode" panose="020B0602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89E9B-641F-4539-9E4D-E7A82CDC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88" y="1883346"/>
            <a:ext cx="945011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614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58FCF-5952-FAA8-657D-D244E0302E0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2438093"/>
            <a:ext cx="13765213" cy="46186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B4EF61-12DF-1687-E080-1F7DD0D2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 in Verilog</a:t>
            </a:r>
          </a:p>
        </p:txBody>
      </p:sp>
    </p:spTree>
    <p:extLst>
      <p:ext uri="{BB962C8B-B14F-4D97-AF65-F5344CB8AC3E}">
        <p14:creationId xmlns:p14="http://schemas.microsoft.com/office/powerpoint/2010/main" val="46563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2EAB18-0869-C3D5-9BDB-DA7BAEA6005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3892776"/>
            <a:ext cx="13765213" cy="17092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D2F987-AA90-4761-439A-BAECFCF5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Blocks of code</a:t>
            </a:r>
          </a:p>
        </p:txBody>
      </p:sp>
    </p:spTree>
    <p:extLst>
      <p:ext uri="{BB962C8B-B14F-4D97-AF65-F5344CB8AC3E}">
        <p14:creationId xmlns:p14="http://schemas.microsoft.com/office/powerpoint/2010/main" val="33725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11579-1537-78EE-D2F5-F71197ACF0BA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1800" y="1926900"/>
            <a:ext cx="13765213" cy="38892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4B9449-8DA8-AE90-32A4-5DC3EE7B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Verilog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EAD5F-CCE1-42CF-25BE-387A6624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510" y="5980799"/>
            <a:ext cx="11242335" cy="20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23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50C012-F792-3C34-7B4E-46550E6411F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TradeGothic LT" panose="02000503020000020004" pitchFamily="2" charset="0"/>
              </a:rPr>
              <a:t>Wires are used simply to link together parts of a circuit called continuous assignment…</a:t>
            </a:r>
            <a:br>
              <a:rPr lang="en-GB" dirty="0">
                <a:latin typeface="TradeGothic LT" panose="02000503020000020004" pitchFamily="2" charset="0"/>
              </a:rPr>
            </a:br>
            <a:r>
              <a:rPr lang="en-GB" dirty="0">
                <a:latin typeface="TradeGothic LT" panose="02000503020000020004" pitchFamily="2" charset="0"/>
              </a:rPr>
              <a:t>		…like traces on a circuit board.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TradeGothic LT" panose="02000503020000020004" pitchFamily="2" charset="0"/>
              </a:rPr>
              <a:t>Internal to a module by using the </a:t>
            </a:r>
            <a:r>
              <a:rPr lang="en-GB" dirty="0">
                <a:solidFill>
                  <a:srgbClr val="0000E6"/>
                </a:solidFill>
                <a:latin typeface="TradeGothic LT" panose="02000503020000020004" pitchFamily="2" charset="0"/>
              </a:rPr>
              <a:t>wire</a:t>
            </a:r>
            <a:r>
              <a:rPr lang="en-GB" dirty="0">
                <a:latin typeface="TradeGothic LT" panose="02000503020000020004" pitchFamily="2" charset="0"/>
              </a:rPr>
              <a:t> keyword.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TradeGothic LT" panose="02000503020000020004" pitchFamily="2" charset="0"/>
              </a:rPr>
              <a:t>Connections in and out of the module — the </a:t>
            </a:r>
            <a:r>
              <a:rPr lang="en-GB" dirty="0">
                <a:solidFill>
                  <a:srgbClr val="0000E6"/>
                </a:solidFill>
                <a:latin typeface="TradeGothic LT" panose="02000503020000020004" pitchFamily="2" charset="0"/>
              </a:rPr>
              <a:t>output</a:t>
            </a:r>
            <a:r>
              <a:rPr lang="en-GB" dirty="0">
                <a:latin typeface="TradeGothic LT" panose="02000503020000020004" pitchFamily="2" charset="0"/>
              </a:rPr>
              <a:t> and </a:t>
            </a:r>
            <a:r>
              <a:rPr lang="en-GB" dirty="0">
                <a:solidFill>
                  <a:srgbClr val="0000E6"/>
                </a:solidFill>
                <a:latin typeface="TradeGothic LT" panose="02000503020000020004" pitchFamily="2" charset="0"/>
              </a:rPr>
              <a:t>input</a:t>
            </a:r>
            <a:r>
              <a:rPr lang="en-GB" dirty="0">
                <a:latin typeface="TradeGothic LT" panose="02000503020000020004" pitchFamily="2" charset="0"/>
              </a:rPr>
              <a:t> ports are implicitly wires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E1C858-56D7-7D21-40D8-60051CEF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7C665-00B2-4FCB-0A86-E7F01059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493" y="4719219"/>
            <a:ext cx="7268589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1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15D478-B4FD-249B-DD5A-E3DFA5A208B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32094" y="1998738"/>
            <a:ext cx="2936748" cy="54969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Single Input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E6"/>
                </a:solidFill>
                <a:latin typeface="Consolas" panose="020B0609020204030204" pitchFamily="49" charset="0"/>
              </a:rPr>
              <a:t>buf</a:t>
            </a:r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latin typeface="+mn-lt"/>
              </a:rPr>
              <a:t>(buffer)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not </a:t>
            </a:r>
            <a:r>
              <a:rPr lang="en-GB" dirty="0">
                <a:latin typeface="+mn-lt"/>
              </a:rPr>
              <a:t>(inverter)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Multiple Input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and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or</a:t>
            </a: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E6"/>
                </a:solidFill>
                <a:latin typeface="Consolas" panose="020B0609020204030204" pitchFamily="49" charset="0"/>
              </a:rPr>
              <a:t>xor</a:t>
            </a:r>
            <a:endParaRPr lang="en-GB" dirty="0">
              <a:solidFill>
                <a:srgbClr val="0000E6"/>
              </a:solidFill>
              <a:latin typeface="Consolas" panose="020B0609020204030204" pitchFamily="49" charset="0"/>
            </a:endParaRP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E6"/>
                </a:solidFill>
                <a:latin typeface="Consolas" panose="020B0609020204030204" pitchFamily="49" charset="0"/>
              </a:rPr>
              <a:t>xnor</a:t>
            </a:r>
            <a:endParaRPr lang="en-GB" dirty="0">
              <a:solidFill>
                <a:srgbClr val="0000E6"/>
              </a:solidFill>
              <a:latin typeface="Consolas" panose="020B0609020204030204" pitchFamily="49" charset="0"/>
            </a:endParaRP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E6"/>
                </a:solidFill>
                <a:latin typeface="Consolas" panose="020B0609020204030204" pitchFamily="49" charset="0"/>
              </a:rPr>
              <a:t>nand</a:t>
            </a:r>
            <a:endParaRPr lang="en-GB" dirty="0">
              <a:solidFill>
                <a:srgbClr val="0000E6"/>
              </a:solidFill>
              <a:latin typeface="Consolas" panose="020B0609020204030204" pitchFamily="49" charset="0"/>
            </a:endParaRPr>
          </a:p>
          <a:p>
            <a:pPr marL="701557" lvl="1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E6"/>
                </a:solidFill>
                <a:latin typeface="Consolas" panose="020B0609020204030204" pitchFamily="49" charset="0"/>
              </a:rPr>
              <a:t>nor</a:t>
            </a: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3CA7F8-9F93-4019-5D7B-0693DCB7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Gate Level Primitives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2119B-F5C9-D02B-A974-5B08CC859853}"/>
              </a:ext>
            </a:extLst>
          </p:cNvPr>
          <p:cNvSpPr txBox="1"/>
          <p:nvPr/>
        </p:nvSpPr>
        <p:spPr>
          <a:xfrm>
            <a:off x="3965607" y="3289896"/>
            <a:ext cx="99717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E6"/>
                </a:solidFill>
                <a:latin typeface="Consolas" panose="020B0609020204030204" pitchFamily="49" charset="0"/>
              </a:rPr>
              <a:t>&lt;gate&gt; </a:t>
            </a:r>
            <a:r>
              <a:rPr lang="en-GB" sz="2400" dirty="0" err="1">
                <a:latin typeface="Consolas" panose="020B0609020204030204" pitchFamily="49" charset="0"/>
              </a:rPr>
              <a:t>optionalIdentifier</a:t>
            </a:r>
            <a:r>
              <a:rPr lang="en-GB" sz="2400" dirty="0">
                <a:latin typeface="Consolas" panose="020B0609020204030204" pitchFamily="49" charset="0"/>
              </a:rPr>
              <a:t>(output, input1, input2, ... ); 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>
                <a:latin typeface="+mn-lt"/>
              </a:rPr>
              <a:t>e.g.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solidFill>
                  <a:srgbClr val="0000E6"/>
                </a:solidFill>
                <a:latin typeface="Consolas" panose="020B0609020204030204" pitchFamily="49" charset="0"/>
              </a:rPr>
              <a:t>not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A_n,A</a:t>
            </a:r>
            <a:r>
              <a:rPr lang="en-GB" sz="2400" dirty="0">
                <a:latin typeface="Consolas" panose="020B0609020204030204" pitchFamily="49" charset="0"/>
              </a:rPr>
              <a:t>);</a:t>
            </a:r>
          </a:p>
          <a:p>
            <a:endParaRPr lang="en-GB" sz="2400" dirty="0"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E6"/>
                </a:solidFill>
                <a:latin typeface="Consolas" panose="020B0609020204030204" pitchFamily="49" charset="0"/>
              </a:rPr>
              <a:t>and</a:t>
            </a:r>
            <a:r>
              <a:rPr lang="en-GB" sz="2400" dirty="0">
                <a:latin typeface="Consolas" panose="020B0609020204030204" pitchFamily="49" charset="0"/>
              </a:rPr>
              <a:t>(</a:t>
            </a:r>
            <a:r>
              <a:rPr lang="en-GB" sz="2400" dirty="0" err="1">
                <a:latin typeface="Consolas" panose="020B0609020204030204" pitchFamily="49" charset="0"/>
              </a:rPr>
              <a:t>Q,A_n,B</a:t>
            </a:r>
            <a:r>
              <a:rPr lang="en-GB" sz="2400" dirty="0">
                <a:latin typeface="Consolas" panose="020B0609020204030204" pitchFamily="49" charset="0"/>
              </a:rPr>
              <a:t>); </a:t>
            </a:r>
            <a:endParaRPr lang="en-GB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62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B1DDE2-02F6-12AC-C845-7AE7538ECC4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Identifiers should be a sequence of letters, digits, underscores (_) and dollar signs ($).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The first character of an identifier can only be a letter or an underscore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iAmAPort</a:t>
            </a:r>
            <a:endParaRPr lang="en-GB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dirty="0">
                <a:latin typeface="Consolas" panose="020B0609020204030204" pitchFamily="49" charset="0"/>
              </a:rPr>
              <a:t>	clock50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dirty="0">
                <a:latin typeface="Consolas" panose="020B0609020204030204" pitchFamily="49" charset="0"/>
              </a:rPr>
              <a:t>	_something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dirty="0">
                <a:latin typeface="Consolas" panose="020B0609020204030204" pitchFamily="49" charset="0"/>
              </a:rPr>
              <a:t>	4bitAdder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star_wars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3AC10-A5CE-D312-C024-E4006E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99297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F0249-3911-2B15-F537-0845113F6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F34DB-BD69-4202-085C-50E4B58D59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Identifiers should be a sequence of letters, digits, underscores (_) and dollar signs ($).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The first character of an identifier can only be a letter or an underscore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iAmAPort</a:t>
            </a:r>
            <a:endParaRPr lang="en-GB" dirty="0"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Consolas" panose="020B0609020204030204" pitchFamily="49" charset="0"/>
              </a:rPr>
              <a:t>	clock50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Consolas" panose="020B0609020204030204" pitchFamily="49" charset="0"/>
              </a:rPr>
              <a:t>	_something </a:t>
            </a:r>
          </a:p>
          <a:p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strike="sngStrike" dirty="0">
                <a:latin typeface="Consolas" panose="020B0609020204030204" pitchFamily="49" charset="0"/>
              </a:rPr>
              <a:t>4bitAdder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star_wars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966D8-A247-21E6-F4EB-F816D445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75157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EA595-3A09-A569-28B4-A4CF708E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Naming conventions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FDE56-2B2D-CEA0-1449-09F27478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04" y="2815250"/>
            <a:ext cx="13736967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5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A17EF5-C33B-A9F7-086C-5D095736054D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268115" y="4606419"/>
            <a:ext cx="6373114" cy="329611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6ADDB5-C3F3-6B3A-981A-5B3C322F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List - reminder</a:t>
            </a:r>
          </a:p>
        </p:txBody>
      </p:sp>
      <p:pic>
        <p:nvPicPr>
          <p:cNvPr id="1026" name="Picture 2" descr="Fundamentals of Digital Logic with Verilog Design Cover Image">
            <a:extLst>
              <a:ext uri="{FF2B5EF4-FFF2-40B4-BE49-F238E27FC236}">
                <a16:creationId xmlns:a16="http://schemas.microsoft.com/office/drawing/2014/main" id="{FFE59BA0-02C0-175E-B38D-786BEBE7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5" y="1959680"/>
            <a:ext cx="18859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FCAA56-63E5-BC0D-4FB0-4436B61C92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60"/>
          <a:stretch/>
        </p:blipFill>
        <p:spPr>
          <a:xfrm>
            <a:off x="7964859" y="4485704"/>
            <a:ext cx="6354062" cy="3745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55697-34BE-B2EB-2F9E-7A660D908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442"/>
          <a:stretch/>
        </p:blipFill>
        <p:spPr>
          <a:xfrm>
            <a:off x="3212331" y="1754682"/>
            <a:ext cx="6125430" cy="23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2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6C3A254-61DD-49DE-9662-7400627531C1}"/>
              </a:ext>
            </a:extLst>
          </p:cNvPr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848600218"/>
              </p:ext>
            </p:extLst>
          </p:nvPr>
        </p:nvGraphicFramePr>
        <p:xfrm>
          <a:off x="431799" y="1998663"/>
          <a:ext cx="60929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80">
                  <a:extLst>
                    <a:ext uri="{9D8B030D-6E8A-4147-A177-3AD203B41FA5}">
                      <a16:colId xmlns:a16="http://schemas.microsoft.com/office/drawing/2014/main" val="2562080088"/>
                    </a:ext>
                  </a:extLst>
                </a:gridCol>
                <a:gridCol w="1218580">
                  <a:extLst>
                    <a:ext uri="{9D8B030D-6E8A-4147-A177-3AD203B41FA5}">
                      <a16:colId xmlns:a16="http://schemas.microsoft.com/office/drawing/2014/main" val="2368966444"/>
                    </a:ext>
                  </a:extLst>
                </a:gridCol>
                <a:gridCol w="1218580">
                  <a:extLst>
                    <a:ext uri="{9D8B030D-6E8A-4147-A177-3AD203B41FA5}">
                      <a16:colId xmlns:a16="http://schemas.microsoft.com/office/drawing/2014/main" val="3665695557"/>
                    </a:ext>
                  </a:extLst>
                </a:gridCol>
                <a:gridCol w="1218580">
                  <a:extLst>
                    <a:ext uri="{9D8B030D-6E8A-4147-A177-3AD203B41FA5}">
                      <a16:colId xmlns:a16="http://schemas.microsoft.com/office/drawing/2014/main" val="644015700"/>
                    </a:ext>
                  </a:extLst>
                </a:gridCol>
                <a:gridCol w="1218580">
                  <a:extLst>
                    <a:ext uri="{9D8B030D-6E8A-4147-A177-3AD203B41FA5}">
                      <a16:colId xmlns:a16="http://schemas.microsoft.com/office/drawing/2014/main" val="2269179227"/>
                    </a:ext>
                  </a:extLst>
                </a:gridCol>
              </a:tblGrid>
              <a:tr h="531476">
                <a:tc>
                  <a:txBody>
                    <a:bodyPr/>
                    <a:lstStyle/>
                    <a:p>
                      <a:pPr algn="ctr"/>
                      <a:r>
                        <a:rPr lang="en-GB" sz="3600" err="1"/>
                        <a:t>Cin</a:t>
                      </a:r>
                      <a:endParaRPr lang="en-GB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err="1"/>
                        <a:t>Cout</a:t>
                      </a:r>
                      <a:endParaRPr lang="en-GB" sz="3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945468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436392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725809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825006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156808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142301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488536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341251"/>
                  </a:ext>
                </a:extLst>
              </a:tr>
              <a:tr h="531476"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68489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324BF94-7705-4FD7-8A69-57AA15A1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Gate Level Verilog</a:t>
            </a:r>
            <a:br>
              <a:rPr lang="en-GB"/>
            </a:br>
            <a:r>
              <a:rPr lang="en-GB"/>
              <a:t>Full adder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5BA294-A092-474C-A8A9-F2DC279DC3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2811" y="3070882"/>
            <a:ext cx="6424812" cy="406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1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1227C2-BBB6-47A5-AFC7-68C223146856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39396" y="2074466"/>
            <a:ext cx="9337631" cy="54975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F24E90-31A9-49D6-942F-CD720DEE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Gate Level Verilog</a:t>
            </a:r>
            <a:br>
              <a:rPr lang="en-GB"/>
            </a:br>
            <a:r>
              <a:rPr lang="en-GB"/>
              <a:t>Full adder example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C560C2B-F7B6-4D75-97A3-63DA029E6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353" y="3070882"/>
            <a:ext cx="4946753" cy="313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37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1227C2-BBB6-47A5-AFC7-68C223146856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39396" y="2074466"/>
            <a:ext cx="9337631" cy="54975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F24E90-31A9-49D6-942F-CD720DEE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Full adder example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C560C2B-F7B6-4D75-97A3-63DA029E6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353" y="3070882"/>
            <a:ext cx="4946753" cy="313294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A42E06-AE81-4047-930C-4D53911031F9}"/>
              </a:ext>
            </a:extLst>
          </p:cNvPr>
          <p:cNvCxnSpPr>
            <a:cxnSpLocks/>
          </p:cNvCxnSpPr>
          <p:nvPr/>
        </p:nvCxnSpPr>
        <p:spPr bwMode="auto">
          <a:xfrm flipV="1">
            <a:off x="3140323" y="3755554"/>
            <a:ext cx="9145016" cy="2016224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27B81F-9E6F-4637-A1E0-13E9D429065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2211" y="3605753"/>
            <a:ext cx="9104540" cy="1733977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5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FEA07-3D60-4BCA-A866-BC5E61DDCF9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603901" y="2370600"/>
            <a:ext cx="7421011" cy="47536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0F94B87-3B5B-4012-A9FC-F13B4793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2953742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11D7F7-21F5-EFCC-3640-7BDB19D5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</a:t>
            </a:r>
            <a:r>
              <a:rPr lang="en-GB"/>
              <a:t>4-bit </a:t>
            </a:r>
            <a:r>
              <a:rPr lang="en-GB" dirty="0"/>
              <a:t>Adder using four </a:t>
            </a:r>
            <a:r>
              <a:rPr lang="en-GB"/>
              <a:t>1-bit</a:t>
            </a:r>
            <a:r>
              <a:rPr lang="en-GB" dirty="0"/>
              <a:t> adder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AF5A8-CE9A-6711-021D-18BA7675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6" y="2308672"/>
            <a:ext cx="13871361" cy="45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4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65DD4E-86FE-B86A-28A3-C476CCFA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4-bit Adder using four 1-bit adder modules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1EC40B0-B907-289D-A38B-C553CED69DE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371292" y="1998663"/>
            <a:ext cx="4882179" cy="549751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7E3D075-EDFF-193C-89A6-470AB60FB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11645" y="4641125"/>
            <a:ext cx="2800864" cy="308714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3881EE-C60A-8B71-BE1D-D7E8EDF6B80D}"/>
              </a:ext>
            </a:extLst>
          </p:cNvPr>
          <p:cNvSpPr txBox="1"/>
          <p:nvPr/>
        </p:nvSpPr>
        <p:spPr>
          <a:xfrm>
            <a:off x="6771013" y="2512845"/>
            <a:ext cx="7050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00E6"/>
                </a:solidFill>
              </a:rPr>
              <a:t>Note:	We DO NOT copy and</a:t>
            </a:r>
          </a:p>
          <a:p>
            <a:r>
              <a:rPr lang="en-GB" sz="3200" dirty="0">
                <a:solidFill>
                  <a:srgbClr val="0000E6"/>
                </a:solidFill>
              </a:rPr>
              <a:t>		paste the </a:t>
            </a:r>
            <a:r>
              <a:rPr lang="en-GB" sz="3200" dirty="0">
                <a:latin typeface="Consolas" panose="020B0609020204030204" pitchFamily="49" charset="0"/>
              </a:rPr>
              <a:t>Adder1Bit</a:t>
            </a:r>
            <a:r>
              <a:rPr lang="en-GB" sz="3200" dirty="0">
                <a:solidFill>
                  <a:srgbClr val="0000E6"/>
                </a:solidFill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002936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3B138B9A-1DC1-C456-78D9-CB3695B47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6A5BE1-6D15-7EBC-2C64-5D0C4F0A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 Quartus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A57F4F-3BCF-8BE4-403D-905FE35AA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7E0A2C-DA66-20C1-607C-270469E70F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022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677727-7142-8DB2-F42A-86597342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7" y="387064"/>
            <a:ext cx="13568261" cy="74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41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129D-7B8B-F047-0C31-2479DF58C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C4922-7542-26C4-EA3D-C3CB7BE4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7" y="387064"/>
            <a:ext cx="13568261" cy="7457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FE261-6A20-FEFE-1071-83A35C5A8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48" t="31180" r="62290" b="41810"/>
          <a:stretch/>
        </p:blipFill>
        <p:spPr>
          <a:xfrm>
            <a:off x="4390144" y="470193"/>
            <a:ext cx="5460999" cy="4102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FF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798EAC-2919-642E-4932-C30F155B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6" t="15750" r="1596" b="12538"/>
          <a:stretch/>
        </p:blipFill>
        <p:spPr>
          <a:xfrm>
            <a:off x="140369" y="5304113"/>
            <a:ext cx="13960549" cy="848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FF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82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sz="half" idx="10"/>
          </p:nvPr>
        </p:nvSpPr>
        <p:spPr/>
        <p:txBody>
          <a:bodyPr/>
          <a:lstStyle/>
          <a:p>
            <a:pPr marL="457200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r>
              <a:rPr lang="en-GB" altLang="en-US">
                <a:ea typeface="Lucida Sans Unicode" panose="020B0602030504020204" pitchFamily="34" charset="0"/>
              </a:rPr>
              <a:t>At compile time EDA suite translates circuit description into optimized Boolean equations</a:t>
            </a:r>
          </a:p>
          <a:p>
            <a:pPr marL="457200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endParaRPr lang="en-GB" altLang="en-US" sz="4800">
              <a:ea typeface="Lucida Sans Unicode" panose="020B0602030504020204" pitchFamily="34" charset="0"/>
            </a:endParaRPr>
          </a:p>
          <a:p>
            <a:pPr marL="457200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r>
              <a:rPr lang="en-GB" altLang="en-US">
                <a:ea typeface="Lucida Sans Unicode" panose="020B0602030504020204" pitchFamily="34" charset="0"/>
              </a:rPr>
              <a:t>Software includes algorithms to map equations to FPGA hardware in the most efficient way possible to maximise FPGA resource utilisation</a:t>
            </a:r>
          </a:p>
          <a:p>
            <a:pPr marL="457200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endParaRPr lang="en-GB" altLang="en-US">
              <a:ea typeface="Lucida Sans Unicode" panose="020B0602030504020204" pitchFamily="34" charset="0"/>
            </a:endParaRPr>
          </a:p>
          <a:p>
            <a:pPr marL="457200" indent="-457200"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endParaRPr lang="en-GB" altLang="en-US">
              <a:ea typeface="Lucida Sans Unicode" panose="020B0602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r>
              <a:rPr lang="en-GB" altLang="en-US">
                <a:ea typeface="Lucida Sans Unicode" panose="020B0602030504020204" pitchFamily="34" charset="0"/>
              </a:rPr>
              <a:t>EDA suite can then be used to program actual FPGA hardware with compiled design files.</a:t>
            </a:r>
          </a:p>
          <a:p>
            <a:pPr lvl="1">
              <a:buNone/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endParaRPr lang="en-GB" altLang="en-US">
              <a:ea typeface="Lucida Sans Unicode" panose="020B0602030504020204" pitchFamily="34" charset="0"/>
            </a:endParaRPr>
          </a:p>
        </p:txBody>
      </p:sp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537300" algn="l"/>
                <a:tab pos="1076505" algn="l"/>
                <a:tab pos="1615709" algn="l"/>
                <a:tab pos="2154915" algn="l"/>
                <a:tab pos="2694119" algn="l"/>
                <a:tab pos="3233324" algn="l"/>
                <a:tab pos="3772529" algn="l"/>
                <a:tab pos="4311734" algn="l"/>
                <a:tab pos="4850938" algn="l"/>
                <a:tab pos="5390144" algn="l"/>
                <a:tab pos="5929348" algn="l"/>
                <a:tab pos="6468554" algn="l"/>
                <a:tab pos="7007758" algn="l"/>
                <a:tab pos="7546963" algn="l"/>
                <a:tab pos="8086167" algn="l"/>
                <a:tab pos="8625373" algn="l"/>
                <a:tab pos="9164577" algn="l"/>
                <a:tab pos="9703783" algn="l"/>
                <a:tab pos="10242987" algn="l"/>
                <a:tab pos="10782192" algn="l"/>
              </a:tabLst>
            </a:pPr>
            <a:r>
              <a:rPr lang="en-GB" altLang="en-US">
                <a:ea typeface="Lucida Sans Unicode" panose="020B0602030504020204" pitchFamily="34" charset="0"/>
              </a:rPr>
              <a:t>FPGA EDA Tools</a:t>
            </a:r>
            <a:br>
              <a:rPr lang="en-GB" altLang="en-US">
                <a:ea typeface="Lucida Sans Unicode" panose="020B0602030504020204" pitchFamily="34" charset="0"/>
              </a:rPr>
            </a:br>
            <a:r>
              <a:rPr lang="en-GB" altLang="en-US">
                <a:ea typeface="Lucida Sans Unicode" panose="020B0602030504020204" pitchFamily="34" charset="0"/>
              </a:rPr>
              <a:t>Synthesis</a:t>
            </a:r>
          </a:p>
        </p:txBody>
      </p:sp>
      <p:pic>
        <p:nvPicPr>
          <p:cNvPr id="24581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24" y="5339730"/>
            <a:ext cx="6872329" cy="137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11676A-A951-426D-9578-02B746243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350" y="2799659"/>
            <a:ext cx="3543795" cy="106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499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F28BE-49B6-ADBF-760C-6DA1F5F2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1" y="1936906"/>
            <a:ext cx="14012333" cy="57278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B702AA-3034-4B8D-AD75-0FDC1BA9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Summary – ELEC5566 Assessment Summary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CE618-80AB-D907-2BE8-1C300FEF53A3}"/>
              </a:ext>
            </a:extLst>
          </p:cNvPr>
          <p:cNvSpPr/>
          <p:nvPr/>
        </p:nvSpPr>
        <p:spPr bwMode="auto">
          <a:xfrm>
            <a:off x="8075428" y="1811337"/>
            <a:ext cx="6442159" cy="6090505"/>
          </a:xfrm>
          <a:prstGeom prst="rect">
            <a:avLst/>
          </a:prstGeom>
          <a:solidFill>
            <a:srgbClr val="FFFFFF">
              <a:alpha val="74902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2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D2674-E093-B8C2-07CC-3DFA80C0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754D94-A085-BBE9-A5A2-DC23A387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4-bit Adder using four 1-bit adder modules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18ECFCB-D12E-88A1-AD63-D29E5730C30F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754" y="1998663"/>
            <a:ext cx="4882179" cy="549751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3333D77-0974-D339-7C14-A4EA0837A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20905" y="4939504"/>
            <a:ext cx="2800864" cy="30871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39BC4-102F-A8B9-F1CD-B7BC1FEEE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047" y="1835245"/>
            <a:ext cx="83499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71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15F-7D32-761B-0C62-790794D50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711591-16B2-F582-45B9-3D63B47F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4-bit Adder using four 1-bit adder modules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50D7780-0E5D-881A-B16C-61772C66B32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754" y="1998663"/>
            <a:ext cx="4882179" cy="549751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0B7A2A6-2EC4-46B6-7D73-0237F8117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20905" y="4939504"/>
            <a:ext cx="2800864" cy="30871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0BC14-8646-9713-E9E9-A2F61FD4E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047" y="1835245"/>
            <a:ext cx="8349909" cy="54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9C1A5C-2056-4A80-28AA-2F8AECEE8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898" y="2127185"/>
            <a:ext cx="83499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76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E057-B742-DFAC-48BA-D573CE26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3D45A3-9B92-A084-D713-D2C89C25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4-bit Adder using four 1-bit adder modules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9A9175-86D4-76EE-096B-6F3057DFB5A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00754" y="1998663"/>
            <a:ext cx="4882179" cy="5497512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99A46CD-843A-945C-F827-8AC6EBD6A0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920905" y="4939504"/>
            <a:ext cx="2800864" cy="308714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5A726-06CE-3A47-3C1C-5675A25E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047" y="1835245"/>
            <a:ext cx="8349909" cy="54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0E5217-C250-EA00-75ED-F1F76CF15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898" y="2127185"/>
            <a:ext cx="8349909" cy="54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91DD9-1096-5D52-5382-8E29DECF7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49" y="2419125"/>
            <a:ext cx="834990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96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D77732-FCA9-0B06-8BA7-A298D4A56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6" r="6147" b="11248"/>
          <a:stretch/>
        </p:blipFill>
        <p:spPr>
          <a:xfrm>
            <a:off x="254001" y="1879599"/>
            <a:ext cx="6475621" cy="5105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635EB6-F90A-3087-3621-F1BB67F417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5283199" y="2345024"/>
            <a:ext cx="8992231" cy="5277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EFE13A5-1DBD-DBF5-40D9-7FC8C9E5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Compilation Report</a:t>
            </a:r>
            <a:br>
              <a:rPr lang="en-GB" dirty="0"/>
            </a:br>
            <a:r>
              <a:rPr lang="en-GB" dirty="0"/>
              <a:t>Technology Map Viewer</a:t>
            </a:r>
          </a:p>
        </p:txBody>
      </p:sp>
    </p:spTree>
    <p:extLst>
      <p:ext uri="{BB962C8B-B14F-4D97-AF65-F5344CB8AC3E}">
        <p14:creationId xmlns:p14="http://schemas.microsoft.com/office/powerpoint/2010/main" val="2220331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E18712-B24B-E641-AC92-D89EB1C0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94" y="1927547"/>
            <a:ext cx="6765289" cy="767863"/>
          </a:xfrm>
        </p:spPr>
        <p:txBody>
          <a:bodyPr/>
          <a:lstStyle/>
          <a:p>
            <a:r>
              <a:rPr lang="en-GB" sz="2400" b="1" dirty="0"/>
              <a:t>GitHub Classrooms: Only select the identifier that matches your username!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1FBB297-932C-FBA2-E186-31AB63AEF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33657" y="1927547"/>
            <a:ext cx="6762267" cy="767863"/>
          </a:xfrm>
        </p:spPr>
        <p:txBody>
          <a:bodyPr/>
          <a:lstStyle/>
          <a:p>
            <a:r>
              <a:rPr lang="en-GB" sz="2400" b="1" dirty="0"/>
              <a:t>Follow instructions carefully…</a:t>
            </a:r>
            <a:br>
              <a:rPr lang="en-GB" sz="2400" b="1" dirty="0"/>
            </a:br>
            <a:r>
              <a:rPr lang="en-GB" sz="2400" b="1" dirty="0"/>
              <a:t>especially usernames, paths &amp; filenames</a:t>
            </a:r>
          </a:p>
        </p:txBody>
      </p: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8BAE3D8-DEB5-64E7-3677-0810CB9ACE4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4" y="2989760"/>
            <a:ext cx="6373114" cy="4248743"/>
          </a:xfr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BE1976DF-C7B8-22B0-C8AC-BDFE8CDA79C7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7435850" y="3134504"/>
            <a:ext cx="6762750" cy="395925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97E4064-8C4B-C6E2-7741-DF5F98DF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1622350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C7E691-CDA2-2017-4134-0B00BE35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845943-0241-B312-02E5-C4A666C805D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428847" y="1998663"/>
            <a:ext cx="7771119" cy="5497512"/>
          </a:xfrm>
        </p:spPr>
      </p:pic>
    </p:spTree>
    <p:extLst>
      <p:ext uri="{BB962C8B-B14F-4D97-AF65-F5344CB8AC3E}">
        <p14:creationId xmlns:p14="http://schemas.microsoft.com/office/powerpoint/2010/main" val="825032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fun and enjoy the FPGA module!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3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Clipping"/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2661" y="1998663"/>
            <a:ext cx="7583491" cy="549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DE1-SoC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6188" y="7583098"/>
            <a:ext cx="16209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Source:</a:t>
            </a:r>
          </a:p>
          <a:p>
            <a:r>
              <a:rPr lang="en-GB" sz="1100"/>
              <a:t>DE1-SoC User Manual</a:t>
            </a:r>
          </a:p>
          <a:p>
            <a:r>
              <a:rPr lang="en-GB" sz="1100"/>
              <a:t>2015.08.05</a:t>
            </a:r>
          </a:p>
        </p:txBody>
      </p:sp>
    </p:spTree>
    <p:extLst>
      <p:ext uri="{BB962C8B-B14F-4D97-AF65-F5344CB8AC3E}">
        <p14:creationId xmlns:p14="http://schemas.microsoft.com/office/powerpoint/2010/main" val="378000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19" y="1998663"/>
            <a:ext cx="6446975" cy="54975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DE1-SoC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6188" y="7583098"/>
            <a:ext cx="16209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Source:</a:t>
            </a:r>
          </a:p>
          <a:p>
            <a:r>
              <a:rPr lang="en-GB" sz="1100"/>
              <a:t>DE1-SoC User Manual</a:t>
            </a:r>
          </a:p>
          <a:p>
            <a:r>
              <a:rPr lang="en-GB" sz="1100"/>
              <a:t>2015.08.05</a:t>
            </a:r>
          </a:p>
        </p:txBody>
      </p:sp>
    </p:spTree>
    <p:extLst>
      <p:ext uri="{BB962C8B-B14F-4D97-AF65-F5344CB8AC3E}">
        <p14:creationId xmlns:p14="http://schemas.microsoft.com/office/powerpoint/2010/main" val="209155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FPGA HPS – System-on-Chip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4" b="3864"/>
          <a:stretch/>
        </p:blipFill>
        <p:spPr>
          <a:xfrm>
            <a:off x="1988195" y="1888227"/>
            <a:ext cx="10783573" cy="5467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6187" y="7583098"/>
            <a:ext cx="61398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Source:</a:t>
            </a:r>
          </a:p>
          <a:p>
            <a:r>
              <a:rPr lang="en-GB" sz="1100"/>
              <a:t>https://www.intel.co.uk/content/www/uk/en/products/programmable/fpga/cyclone-v/features.html</a:t>
            </a:r>
          </a:p>
          <a:p>
            <a:r>
              <a:rPr lang="en-GB" sz="1100"/>
              <a:t>2020.01.10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13987" y="3539530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4M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69116" y="4907682"/>
            <a:ext cx="316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87  18x18 multipliers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76228" y="2531418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32k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0323" y="336893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927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02" y="2016618"/>
            <a:ext cx="5741033" cy="546160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Cyclone V SoC</a:t>
            </a:r>
            <a:br>
              <a:rPr lang="en-GB"/>
            </a:br>
            <a:r>
              <a:rPr lang="en-GB"/>
              <a:t>Hard Processor System - ARM Cortex-A9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6188" y="7583098"/>
            <a:ext cx="19271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Source:</a:t>
            </a:r>
          </a:p>
          <a:p>
            <a:r>
              <a:rPr lang="en-GB" sz="1100"/>
              <a:t>Cyclone V Device Overview</a:t>
            </a:r>
            <a:br>
              <a:rPr lang="en-GB" sz="1100"/>
            </a:br>
            <a:r>
              <a:rPr lang="en-GB" sz="1100"/>
              <a:t>CV-51001 | 2018.05.07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C0A31-99A9-4E71-87FC-378D82622F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r="24414"/>
          <a:stretch/>
        </p:blipFill>
        <p:spPr>
          <a:xfrm>
            <a:off x="2276227" y="1928309"/>
            <a:ext cx="2088232" cy="23042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B9E931-BA95-4C01-AF90-CDADB4A14CD2}"/>
              </a:ext>
            </a:extLst>
          </p:cNvPr>
          <p:cNvCxnSpPr>
            <a:cxnSpLocks/>
          </p:cNvCxnSpPr>
          <p:nvPr/>
        </p:nvCxnSpPr>
        <p:spPr bwMode="auto">
          <a:xfrm>
            <a:off x="3860403" y="2463570"/>
            <a:ext cx="1656184" cy="1796040"/>
          </a:xfrm>
          <a:prstGeom prst="straightConnector1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31B467-AE5E-47D9-9D49-20843896EB14}"/>
              </a:ext>
            </a:extLst>
          </p:cNvPr>
          <p:cNvSpPr/>
          <p:nvPr/>
        </p:nvSpPr>
        <p:spPr bwMode="auto">
          <a:xfrm>
            <a:off x="5516587" y="1955354"/>
            <a:ext cx="5904656" cy="586808"/>
          </a:xfrm>
          <a:prstGeom prst="round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radeGothic L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63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Screen Clipping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51" y="1977167"/>
            <a:ext cx="7920880" cy="5629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Cyclone V SoC</a:t>
            </a:r>
            <a:br>
              <a:rPr lang="en-GB"/>
            </a:br>
            <a:r>
              <a:rPr lang="en-GB" altLang="en-US">
                <a:ea typeface="Lucida Sans Unicode" panose="020B0602030504020204" pitchFamily="34" charset="0"/>
              </a:rPr>
              <a:t>FPGA Adaptive Logic Module (ALM)</a:t>
            </a:r>
          </a:p>
        </p:txBody>
      </p:sp>
      <p:pic>
        <p:nvPicPr>
          <p:cNvPr id="8195" name="Picture 4" descr="http://www.arm.com/assets/images/tpl/Cortex-A9-chip-diagram-LG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00288"/>
            <a:ext cx="5989638" cy="5013325"/>
          </a:xfrm>
          <a:noFill/>
        </p:spPr>
      </p:pic>
      <p:sp>
        <p:nvSpPr>
          <p:cNvPr id="6" name="TextBox 5"/>
          <p:cNvSpPr txBox="1"/>
          <p:nvPr/>
        </p:nvSpPr>
        <p:spPr>
          <a:xfrm>
            <a:off x="8197459" y="7751773"/>
            <a:ext cx="4015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Source: Cyclone V Device Overview CV-51001 | 2018.05.07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r="24414"/>
          <a:stretch/>
        </p:blipFill>
        <p:spPr>
          <a:xfrm>
            <a:off x="1941238" y="1908883"/>
            <a:ext cx="2088232" cy="2304256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  <a:stCxn id="3" idx="1"/>
          </p:cNvCxnSpPr>
          <p:nvPr/>
        </p:nvCxnSpPr>
        <p:spPr bwMode="auto">
          <a:xfrm flipH="1" flipV="1">
            <a:off x="4004419" y="3251498"/>
            <a:ext cx="2088232" cy="1540638"/>
          </a:xfrm>
          <a:prstGeom prst="straightConnector1">
            <a:avLst/>
          </a:prstGeom>
          <a:solidFill>
            <a:schemeClr val="hlink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4929720" y="3616145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x32k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3700C7F-1FA8-42A7-84FE-74A28C7D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58598"/>
              </p:ext>
            </p:extLst>
          </p:nvPr>
        </p:nvGraphicFramePr>
        <p:xfrm>
          <a:off x="366528" y="4853109"/>
          <a:ext cx="5256582" cy="243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>
                  <a:extLst>
                    <a:ext uri="{9D8B030D-6E8A-4147-A177-3AD203B41FA5}">
                      <a16:colId xmlns:a16="http://schemas.microsoft.com/office/drawing/2014/main" val="416661049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47662635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022143474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254659549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555376557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21079186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368075395"/>
                    </a:ext>
                  </a:extLst>
                </a:gridCol>
                <a:gridCol w="450050">
                  <a:extLst>
                    <a:ext uri="{9D8B030D-6E8A-4147-A177-3AD203B41FA5}">
                      <a16:colId xmlns:a16="http://schemas.microsoft.com/office/drawing/2014/main" val="111088143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117087036"/>
                    </a:ext>
                  </a:extLst>
                </a:gridCol>
                <a:gridCol w="792086">
                  <a:extLst>
                    <a:ext uri="{9D8B030D-6E8A-4147-A177-3AD203B41FA5}">
                      <a16:colId xmlns:a16="http://schemas.microsoft.com/office/drawing/2014/main" val="2751528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In</a:t>
                      </a:r>
                    </a:p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  <a:p>
                      <a:pPr algn="ctr"/>
                      <a:r>
                        <a:rPr lang="en-GB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  <a:p>
                      <a:pPr algn="ctr"/>
                      <a:r>
                        <a:rPr lang="en-GB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  <a:p>
                      <a:pPr algn="ctr"/>
                      <a:r>
                        <a:rPr 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  <a:p>
                      <a:pPr algn="ctr"/>
                      <a:r>
                        <a:rPr lang="en-GB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  <a:p>
                      <a:pPr algn="ctr"/>
                      <a:r>
                        <a:rPr lang="en-GB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  <a:p>
                      <a:pPr algn="ctr"/>
                      <a:r>
                        <a:rPr lang="en-GB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Out</a:t>
                      </a:r>
                    </a:p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Out</a:t>
                      </a:r>
                    </a:p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98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8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45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1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75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19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82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8CBF0B-1CD1-4751-9F51-BADBA79CFE2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5005514" y="1998738"/>
            <a:ext cx="4617467" cy="5496985"/>
          </a:xfrm>
          <a:prstGeom prst="rect">
            <a:avLst/>
          </a:prstGeo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969ADEF3-1BF7-4C26-BBBB-B047B615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94" y="496896"/>
            <a:ext cx="10573176" cy="1080344"/>
          </a:xfrm>
        </p:spPr>
        <p:txBody>
          <a:bodyPr/>
          <a:lstStyle/>
          <a:p>
            <a:r>
              <a:rPr lang="en-US"/>
              <a:t>FPGA Design Flow</a:t>
            </a:r>
          </a:p>
        </p:txBody>
      </p:sp>
    </p:spTree>
    <p:extLst>
      <p:ext uri="{BB962C8B-B14F-4D97-AF65-F5344CB8AC3E}">
        <p14:creationId xmlns:p14="http://schemas.microsoft.com/office/powerpoint/2010/main" val="287169566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Template">
  <a:themeElements>
    <a:clrScheme name="Custom 2">
      <a:dk1>
        <a:srgbClr val="000005"/>
      </a:dk1>
      <a:lt1>
        <a:srgbClr val="FFFFFF"/>
      </a:lt1>
      <a:dk2>
        <a:srgbClr val="FFFFFF"/>
      </a:dk2>
      <a:lt2>
        <a:srgbClr val="808080"/>
      </a:lt2>
      <a:accent1>
        <a:srgbClr val="005A9E"/>
      </a:accent1>
      <a:accent2>
        <a:srgbClr val="00502F"/>
      </a:accent2>
      <a:accent3>
        <a:srgbClr val="FFFFFF"/>
      </a:accent3>
      <a:accent4>
        <a:srgbClr val="000003"/>
      </a:accent4>
      <a:accent5>
        <a:srgbClr val="AAB3AD"/>
      </a:accent5>
      <a:accent6>
        <a:srgbClr val="B10F2A"/>
      </a:accent6>
      <a:hlink>
        <a:srgbClr val="E9E2D3"/>
      </a:hlink>
      <a:folHlink>
        <a:srgbClr val="99CC00"/>
      </a:folHlink>
    </a:clrScheme>
    <a:fontScheme name="University of Lee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 - 16-9.ppt [Compatibility Mode]" id="{D4D90127-7D02-418F-AD82-24FA00DCFC88}" vid="{61A979EA-E20C-4E4D-8452-3A9F90727A49}"/>
    </a:ext>
  </a:extLst>
</a:theme>
</file>

<file path=ppt/theme/theme2.xml><?xml version="1.0" encoding="utf-8"?>
<a:theme xmlns:a="http://schemas.openxmlformats.org/drawingml/2006/main" name="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CF080844-2B60-47DC-9284-49F17D931A3A}" vid="{24729F0A-DB90-408E-A648-D6CFCB856E8B}"/>
    </a:ext>
  </a:extLst>
</a:theme>
</file>

<file path=ppt/theme/theme3.xml><?xml version="1.0" encoding="utf-8"?>
<a:theme xmlns:a="http://schemas.openxmlformats.org/drawingml/2006/main" name="1_Ultrasound Group">
  <a:themeElements>
    <a:clrScheme name="University of Leeds">
      <a:dk1>
        <a:srgbClr val="000000"/>
      </a:dk1>
      <a:lt1>
        <a:srgbClr val="FFFFFF"/>
      </a:lt1>
      <a:dk2>
        <a:srgbClr val="2A5A6C"/>
      </a:dk2>
      <a:lt2>
        <a:srgbClr val="FEFFFE"/>
      </a:lt2>
      <a:accent1>
        <a:srgbClr val="234E5E"/>
      </a:accent1>
      <a:accent2>
        <a:srgbClr val="195A6F"/>
      </a:accent2>
      <a:accent3>
        <a:srgbClr val="E88A43"/>
      </a:accent3>
      <a:accent4>
        <a:srgbClr val="C8BA3C"/>
      </a:accent4>
      <a:accent5>
        <a:srgbClr val="E95956"/>
      </a:accent5>
      <a:accent6>
        <a:srgbClr val="919191"/>
      </a:accent6>
      <a:hlink>
        <a:srgbClr val="E88A43"/>
      </a:hlink>
      <a:folHlink>
        <a:srgbClr val="9E9F9D"/>
      </a:folHlink>
    </a:clrScheme>
    <a:fontScheme name="University of Leeds">
      <a:majorFont>
        <a:latin typeface="TradeGothic LT CondEighteen"/>
        <a:ea typeface=""/>
        <a:cs typeface=""/>
      </a:majorFont>
      <a:minorFont>
        <a:latin typeface="TradeGothic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adeGothic LT" charset="0"/>
          </a:defRPr>
        </a:defPPr>
      </a:lstStyle>
    </a:lnDef>
  </a:objectDefaults>
  <a:extraClrSchemeLst>
    <a:extraClrScheme>
      <a:clrScheme name="University of Leeds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ltrasound2.potx" id="{88A9D77D-F156-4FAD-BDB4-0EB8C2B02C9A}" vid="{F04C321E-3BDA-448F-B199-1CB2FB9726A7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554487-1463-46f8-b240-081be97a76b5">
      <Terms xmlns="http://schemas.microsoft.com/office/infopath/2007/PartnerControls"/>
    </lcf76f155ced4ddcb4097134ff3c332f>
    <TaxCatchAll xmlns="5ac55064-dd98-40ab-a792-a6825aa724e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EA1F0BA472874997206344F38DEB9C" ma:contentTypeVersion="17" ma:contentTypeDescription="Create a new document." ma:contentTypeScope="" ma:versionID="54b494c094f113afa5093b252f757f3a">
  <xsd:schema xmlns:xsd="http://www.w3.org/2001/XMLSchema" xmlns:xs="http://www.w3.org/2001/XMLSchema" xmlns:p="http://schemas.microsoft.com/office/2006/metadata/properties" xmlns:ns2="f6554487-1463-46f8-b240-081be97a76b5" xmlns:ns3="5ac55064-dd98-40ab-a792-a6825aa724ee" targetNamespace="http://schemas.microsoft.com/office/2006/metadata/properties" ma:root="true" ma:fieldsID="5760321a1d0944bd879300ad69047cd3" ns2:_="" ns3:_="">
    <xsd:import namespace="f6554487-1463-46f8-b240-081be97a76b5"/>
    <xsd:import namespace="5ac55064-dd98-40ab-a792-a6825aa72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54487-1463-46f8-b240-081be97a7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a19cb6-1b10-4512-a12b-f76e45842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55064-dd98-40ab-a792-a6825aa724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82640b-3a96-44ca-9be4-bf9ec8a88c94}" ma:internalName="TaxCatchAll" ma:showField="CatchAllData" ma:web="5ac55064-dd98-40ab-a792-a6825aa724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2632A7-A706-4466-AEBB-441FFA98581A}">
  <ds:schemaRefs>
    <ds:schemaRef ds:uri="http://schemas.microsoft.com/office/2006/metadata/properties"/>
    <ds:schemaRef ds:uri="http://schemas.microsoft.com/office/infopath/2007/PartnerControls"/>
    <ds:schemaRef ds:uri="f6554487-1463-46f8-b240-081be97a76b5"/>
    <ds:schemaRef ds:uri="5ac55064-dd98-40ab-a792-a6825aa724ee"/>
  </ds:schemaRefs>
</ds:datastoreItem>
</file>

<file path=customXml/itemProps2.xml><?xml version="1.0" encoding="utf-8"?>
<ds:datastoreItem xmlns:ds="http://schemas.openxmlformats.org/officeDocument/2006/customXml" ds:itemID="{E9C7A49E-4ABA-440B-882E-4436532175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3AC49B-6851-4663-BC74-9946EA3F4B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54487-1463-46f8-b240-081be97a76b5"/>
    <ds:schemaRef ds:uri="5ac55064-dd98-40ab-a792-a6825aa724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635</Words>
  <Application>Microsoft Office PowerPoint</Application>
  <PresentationFormat>Custom</PresentationFormat>
  <Paragraphs>212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TradeGothic LT</vt:lpstr>
      <vt:lpstr>TradeGothic LT CondEighteen</vt:lpstr>
      <vt:lpstr>Lucida Sans Unicode</vt:lpstr>
      <vt:lpstr>TradeGothic LT Bold</vt:lpstr>
      <vt:lpstr>Times</vt:lpstr>
      <vt:lpstr>Arial</vt:lpstr>
      <vt:lpstr>Consolas</vt:lpstr>
      <vt:lpstr>Wingdings</vt:lpstr>
      <vt:lpstr>Times New Roman</vt:lpstr>
      <vt:lpstr>SlideTemplate</vt:lpstr>
      <vt:lpstr>Ultrasound Group</vt:lpstr>
      <vt:lpstr>1_Ultrasound Group</vt:lpstr>
      <vt:lpstr>ELEC5566M FPGA Design for System-on-Chip</vt:lpstr>
      <vt:lpstr>Reading List - reminder</vt:lpstr>
      <vt:lpstr>Assessment Summary – ELEC5566 Assessment Summary </vt:lpstr>
      <vt:lpstr>DE1-SoC</vt:lpstr>
      <vt:lpstr>DE1-SoC</vt:lpstr>
      <vt:lpstr>FPGA HPS – System-on-Chip</vt:lpstr>
      <vt:lpstr>Cyclone V SoC Hard Processor System - ARM Cortex-A9</vt:lpstr>
      <vt:lpstr>Cyclone V SoC FPGA Adaptive Logic Module (ALM)</vt:lpstr>
      <vt:lpstr>FPGA Design Flow</vt:lpstr>
      <vt:lpstr>FPGA Design Flow</vt:lpstr>
      <vt:lpstr>FPGA EDA Tools Gate Level Verilog Design entry</vt:lpstr>
      <vt:lpstr>Comments in Verilog</vt:lpstr>
      <vt:lpstr>Blocks of code</vt:lpstr>
      <vt:lpstr>Verilog Modules</vt:lpstr>
      <vt:lpstr>Wires</vt:lpstr>
      <vt:lpstr>Gate Level Primitives</vt:lpstr>
      <vt:lpstr>Naming Requirements</vt:lpstr>
      <vt:lpstr>Naming Requirements</vt:lpstr>
      <vt:lpstr>Naming conventions</vt:lpstr>
      <vt:lpstr>Gate Level Verilog Full adder example</vt:lpstr>
      <vt:lpstr>Gate Level Verilog Full adder example</vt:lpstr>
      <vt:lpstr>Full adder example</vt:lpstr>
      <vt:lpstr>Hierarchy</vt:lpstr>
      <vt:lpstr>Hierarchical 4-bit Adder using four 1-bit adder modules</vt:lpstr>
      <vt:lpstr>Hierarchical 4-bit Adder using four 1-bit adder modules</vt:lpstr>
      <vt:lpstr>Intel Quartus</vt:lpstr>
      <vt:lpstr>PowerPoint Presentation</vt:lpstr>
      <vt:lpstr>PowerPoint Presentation</vt:lpstr>
      <vt:lpstr>FPGA EDA Tools Synthesis</vt:lpstr>
      <vt:lpstr>Hierarchical 4-bit Adder using four 1-bit adder modules</vt:lpstr>
      <vt:lpstr>Hierarchical 4-bit Adder using four 1-bit adder modules</vt:lpstr>
      <vt:lpstr>Hierarchical 4-bit Adder using four 1-bit adder modules</vt:lpstr>
      <vt:lpstr>Compilation Report Technology Map Viewer</vt:lpstr>
      <vt:lpstr>Warning!</vt:lpstr>
      <vt:lpstr>Tasks</vt:lpstr>
      <vt:lpstr>Have fun and enjoy the FPGA module!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ELEC5566M FPGA Design for System-on-Chip</dc:title>
  <dc:creator>David Cowell</dc:creator>
  <cp:lastModifiedBy>David Cowell</cp:lastModifiedBy>
  <cp:revision>1</cp:revision>
  <dcterms:created xsi:type="dcterms:W3CDTF">2021-02-08T15:38:11Z</dcterms:created>
  <dcterms:modified xsi:type="dcterms:W3CDTF">2024-02-06T08:42:56Z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0x010100B1EA1F0BA472874997206344F38DEB9C</vt:lpwstr>
  </property>
  <property fmtid="{D5CDD505-2E9C-101B-9397-08002B2CF9AE}" pid="3" name="MediaServiceImageTags">
    <vt:lpwstr/>
  </property>
</Properties>
</file>